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 id="2147483662" r:id="rId5"/>
    <p:sldMasterId id="214748366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6858000" cx="12192000"/>
  <p:notesSz cx="6858000" cy="9144000"/>
  <p:embeddedFontLst>
    <p:embeddedFont>
      <p:font typeface="Playfair Display"/>
      <p:regular r:id="rId35"/>
      <p:bold r:id="rId36"/>
      <p:italic r:id="rId37"/>
      <p:boldItalic r:id="rId38"/>
    </p:embeddedFont>
    <p:embeddedFont>
      <p:font typeface="Franklin Gothic"/>
      <p:bold r:id="rId39"/>
    </p:embeddedFont>
    <p:embeddedFont>
      <p:font typeface="Montserrat"/>
      <p:regular r:id="rId40"/>
      <p:bold r:id="rId41"/>
      <p:italic r:id="rId42"/>
      <p:boldItalic r:id="rId43"/>
    </p:embeddedFont>
    <p:embeddedFont>
      <p:font typeface="Oswald"/>
      <p:regular r:id="rId44"/>
      <p:bold r:id="rId45"/>
    </p:embeddedFont>
    <p:embeddedFont>
      <p:font typeface="Gill Sans"/>
      <p:regular r:id="rId46"/>
      <p:bold r:id="rId47"/>
    </p:embeddedFont>
    <p:embeddedFont>
      <p:font typeface="Century Gothic"/>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iW/nukY5bNRwDIRZWp0Lnpuz6Y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Oswald-regular.fntdata"/><Relationship Id="rId43" Type="http://schemas.openxmlformats.org/officeDocument/2006/relationships/font" Target="fonts/Montserrat-boldItalic.fntdata"/><Relationship Id="rId46" Type="http://schemas.openxmlformats.org/officeDocument/2006/relationships/font" Target="fonts/GillSans-regular.fntdata"/><Relationship Id="rId45" Type="http://schemas.openxmlformats.org/officeDocument/2006/relationships/font" Target="fonts/Oswa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CenturyGothic-regular.fntdata"/><Relationship Id="rId47" Type="http://schemas.openxmlformats.org/officeDocument/2006/relationships/font" Target="fonts/GillSans-bold.fntdata"/><Relationship Id="rId49" Type="http://schemas.openxmlformats.org/officeDocument/2006/relationships/font" Target="fonts/CenturyGothic-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PlayfairDisplay-regular.fntdata"/><Relationship Id="rId34" Type="http://schemas.openxmlformats.org/officeDocument/2006/relationships/slide" Target="slides/slide27.xml"/><Relationship Id="rId37" Type="http://schemas.openxmlformats.org/officeDocument/2006/relationships/font" Target="fonts/PlayfairDisplay-italic.fntdata"/><Relationship Id="rId36" Type="http://schemas.openxmlformats.org/officeDocument/2006/relationships/font" Target="fonts/PlayfairDisplay-bold.fntdata"/><Relationship Id="rId39" Type="http://schemas.openxmlformats.org/officeDocument/2006/relationships/font" Target="fonts/FranklinGothic-bold.fntdata"/><Relationship Id="rId38" Type="http://schemas.openxmlformats.org/officeDocument/2006/relationships/font" Target="fonts/PlayfairDisplay-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enturyGothic-boldItalic.fntdata"/><Relationship Id="rId50" Type="http://schemas.openxmlformats.org/officeDocument/2006/relationships/font" Target="fonts/CenturyGothic-italic.fntdata"/><Relationship Id="rId52"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SG"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Use whiteboard</a:t>
            </a:r>
            <a:endParaRPr/>
          </a:p>
        </p:txBody>
      </p:sp>
      <p:sp>
        <p:nvSpPr>
          <p:cNvPr id="304" name="Google Shape;30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He kept quiet and did not protest</a:t>
            </a:r>
            <a:endParaRPr/>
          </a:p>
          <a:p>
            <a:pPr indent="0" lvl="0" marL="0" rtl="0" algn="l">
              <a:spcBef>
                <a:spcPts val="0"/>
              </a:spcBef>
              <a:spcAft>
                <a:spcPts val="0"/>
              </a:spcAft>
              <a:buNone/>
            </a:pPr>
            <a:r>
              <a:rPr lang="en-SG"/>
              <a:t>He forgave them</a:t>
            </a:r>
            <a:endParaRPr/>
          </a:p>
          <a:p>
            <a:pPr indent="0" lvl="0" marL="0" rtl="0" algn="l">
              <a:spcBef>
                <a:spcPts val="0"/>
              </a:spcBef>
              <a:spcAft>
                <a:spcPts val="0"/>
              </a:spcAft>
              <a:buNone/>
            </a:pPr>
            <a:r>
              <a:rPr lang="en-SG"/>
              <a:t>He prayed for his killers</a:t>
            </a:r>
            <a:endParaRPr/>
          </a:p>
        </p:txBody>
      </p:sp>
      <p:sp>
        <p:nvSpPr>
          <p:cNvPr id="347" name="Google Shape;34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Ask them for instructions. Ask those who have made the decision, to share.</a:t>
            </a:r>
            <a:endParaRPr/>
          </a:p>
        </p:txBody>
      </p:sp>
      <p:sp>
        <p:nvSpPr>
          <p:cNvPr id="373" name="Google Shape;37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SG"/>
              <a:t>Get hands to indicate where are you right now? The unpurified one or the purified one?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9"/>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9"/>
          <p:cNvSpPr txBox="1"/>
          <p:nvPr>
            <p:ph idx="1" type="body"/>
          </p:nvPr>
        </p:nvSpPr>
        <p:spPr>
          <a:xfrm>
            <a:off x="1251678" y="2286001"/>
            <a:ext cx="10178322" cy="3593591"/>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20" name="Google Shape;20;p29"/>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9"/>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9"/>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3" name="Shape 83"/>
        <p:cNvGrpSpPr/>
        <p:nvPr/>
      </p:nvGrpSpPr>
      <p:grpSpPr>
        <a:xfrm>
          <a:off x="0" y="0"/>
          <a:ext cx="0" cy="0"/>
          <a:chOff x="0" y="0"/>
          <a:chExt cx="0" cy="0"/>
        </a:xfrm>
      </p:grpSpPr>
      <p:sp>
        <p:nvSpPr>
          <p:cNvPr id="84" name="Google Shape;84;p45"/>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45"/>
          <p:cNvSpPr txBox="1"/>
          <p:nvPr>
            <p:ph idx="1" type="body"/>
          </p:nvPr>
        </p:nvSpPr>
        <p:spPr>
          <a:xfrm rot="5400000">
            <a:off x="4544043" y="-1006365"/>
            <a:ext cx="3593591" cy="1017832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86" name="Google Shape;86;p45"/>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5"/>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5"/>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46"/>
          <p:cNvSpPr txBox="1"/>
          <p:nvPr>
            <p:ph type="title"/>
          </p:nvPr>
        </p:nvSpPr>
        <p:spPr>
          <a:xfrm rot="5400000">
            <a:off x="8012185" y="2436522"/>
            <a:ext cx="5600404" cy="14921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46"/>
          <p:cNvSpPr txBox="1"/>
          <p:nvPr>
            <p:ph idx="1" type="body"/>
          </p:nvPr>
        </p:nvSpPr>
        <p:spPr>
          <a:xfrm rot="5400000">
            <a:off x="2653390" y="-1013705"/>
            <a:ext cx="5600405" cy="8392585"/>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92" name="Google Shape;92;p46"/>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6"/>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6"/>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103" name="Shape 103"/>
        <p:cNvGrpSpPr/>
        <p:nvPr/>
      </p:nvGrpSpPr>
      <p:grpSpPr>
        <a:xfrm>
          <a:off x="0" y="0"/>
          <a:ext cx="0" cy="0"/>
          <a:chOff x="0" y="0"/>
          <a:chExt cx="0" cy="0"/>
        </a:xfrm>
      </p:grpSpPr>
      <p:sp>
        <p:nvSpPr>
          <p:cNvPr id="104" name="Google Shape;104;p33"/>
          <p:cNvSpPr txBox="1"/>
          <p:nvPr>
            <p:ph type="title"/>
          </p:nvPr>
        </p:nvSpPr>
        <p:spPr>
          <a:xfrm>
            <a:off x="3242929" y="1073888"/>
            <a:ext cx="8187071" cy="406462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2"/>
              </a:buClr>
              <a:buSzPts val="8400"/>
              <a:buFont typeface="Impact"/>
              <a:buNone/>
              <a:defRPr sz="8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33"/>
          <p:cNvSpPr txBox="1"/>
          <p:nvPr>
            <p:ph idx="1" type="body"/>
          </p:nvPr>
        </p:nvSpPr>
        <p:spPr>
          <a:xfrm>
            <a:off x="3242930" y="5159781"/>
            <a:ext cx="7017488" cy="95113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00"/>
              </a:spcBef>
              <a:spcAft>
                <a:spcPts val="0"/>
              </a:spcAft>
              <a:buSzPts val="2000"/>
              <a:buNone/>
              <a:defRPr b="1" i="0" sz="2000" cap="none">
                <a:solidFill>
                  <a:schemeClr val="accent1"/>
                </a:solidFill>
              </a:defRPr>
            </a:lvl1pPr>
            <a:lvl2pPr indent="-228600" lvl="1" marL="914400" algn="l">
              <a:lnSpc>
                <a:spcPct val="110000"/>
              </a:lnSpc>
              <a:spcBef>
                <a:spcPts val="700"/>
              </a:spcBef>
              <a:spcAft>
                <a:spcPts val="0"/>
              </a:spcAft>
              <a:buSzPts val="2000"/>
              <a:buNone/>
              <a:defRPr sz="2000">
                <a:solidFill>
                  <a:schemeClr val="lt1"/>
                </a:solidFill>
              </a:defRPr>
            </a:lvl2pPr>
            <a:lvl3pPr indent="-228600" lvl="2" marL="1371600" algn="l">
              <a:lnSpc>
                <a:spcPct val="110000"/>
              </a:lnSpc>
              <a:spcBef>
                <a:spcPts val="700"/>
              </a:spcBef>
              <a:spcAft>
                <a:spcPts val="0"/>
              </a:spcAft>
              <a:buSzPts val="1800"/>
              <a:buNone/>
              <a:defRPr sz="1800">
                <a:solidFill>
                  <a:schemeClr val="lt1"/>
                </a:solidFill>
              </a:defRPr>
            </a:lvl3pPr>
            <a:lvl4pPr indent="-228600" lvl="3" marL="1828800" algn="l">
              <a:lnSpc>
                <a:spcPct val="110000"/>
              </a:lnSpc>
              <a:spcBef>
                <a:spcPts val="700"/>
              </a:spcBef>
              <a:spcAft>
                <a:spcPts val="0"/>
              </a:spcAft>
              <a:buSzPts val="1600"/>
              <a:buNone/>
              <a:defRPr sz="1600">
                <a:solidFill>
                  <a:schemeClr val="lt1"/>
                </a:solidFill>
              </a:defRPr>
            </a:lvl4pPr>
            <a:lvl5pPr indent="-228600" lvl="4" marL="2286000" algn="l">
              <a:lnSpc>
                <a:spcPct val="110000"/>
              </a:lnSpc>
              <a:spcBef>
                <a:spcPts val="700"/>
              </a:spcBef>
              <a:spcAft>
                <a:spcPts val="0"/>
              </a:spcAft>
              <a:buSzPts val="1600"/>
              <a:buNone/>
              <a:defRPr sz="1600">
                <a:solidFill>
                  <a:schemeClr val="lt1"/>
                </a:solidFill>
              </a:defRPr>
            </a:lvl5pPr>
            <a:lvl6pPr indent="-228600" lvl="5" marL="2743200" algn="l">
              <a:lnSpc>
                <a:spcPct val="110000"/>
              </a:lnSpc>
              <a:spcBef>
                <a:spcPts val="700"/>
              </a:spcBef>
              <a:spcAft>
                <a:spcPts val="0"/>
              </a:spcAft>
              <a:buSzPts val="1600"/>
              <a:buNone/>
              <a:defRPr sz="1600">
                <a:solidFill>
                  <a:schemeClr val="lt1"/>
                </a:solidFill>
              </a:defRPr>
            </a:lvl6pPr>
            <a:lvl7pPr indent="-228600" lvl="6" marL="3200400" algn="l">
              <a:lnSpc>
                <a:spcPct val="110000"/>
              </a:lnSpc>
              <a:spcBef>
                <a:spcPts val="700"/>
              </a:spcBef>
              <a:spcAft>
                <a:spcPts val="0"/>
              </a:spcAft>
              <a:buSzPts val="1600"/>
              <a:buNone/>
              <a:defRPr sz="1600">
                <a:solidFill>
                  <a:schemeClr val="lt1"/>
                </a:solidFill>
              </a:defRPr>
            </a:lvl7pPr>
            <a:lvl8pPr indent="-228600" lvl="7" marL="3657600" algn="l">
              <a:lnSpc>
                <a:spcPct val="110000"/>
              </a:lnSpc>
              <a:spcBef>
                <a:spcPts val="700"/>
              </a:spcBef>
              <a:spcAft>
                <a:spcPts val="0"/>
              </a:spcAft>
              <a:buSzPts val="1600"/>
              <a:buNone/>
              <a:defRPr sz="1600">
                <a:solidFill>
                  <a:schemeClr val="lt1"/>
                </a:solidFill>
              </a:defRPr>
            </a:lvl8pPr>
            <a:lvl9pPr indent="-228600" lvl="8" marL="4114800" algn="l">
              <a:lnSpc>
                <a:spcPct val="110000"/>
              </a:lnSpc>
              <a:spcBef>
                <a:spcPts val="700"/>
              </a:spcBef>
              <a:spcAft>
                <a:spcPts val="0"/>
              </a:spcAft>
              <a:buSzPts val="1600"/>
              <a:buNone/>
              <a:defRPr sz="1600">
                <a:solidFill>
                  <a:schemeClr val="lt1"/>
                </a:solidFill>
              </a:defRPr>
            </a:lvl9pPr>
          </a:lstStyle>
          <a:p/>
        </p:txBody>
      </p:sp>
      <p:sp>
        <p:nvSpPr>
          <p:cNvPr id="106" name="Google Shape;106;p33"/>
          <p:cNvSpPr txBox="1"/>
          <p:nvPr>
            <p:ph idx="10" type="dt"/>
          </p:nvPr>
        </p:nvSpPr>
        <p:spPr>
          <a:xfrm>
            <a:off x="3236546" y="6375679"/>
            <a:ext cx="1493947"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3"/>
          <p:cNvSpPr txBox="1"/>
          <p:nvPr>
            <p:ph idx="11" type="ftr"/>
          </p:nvPr>
        </p:nvSpPr>
        <p:spPr>
          <a:xfrm>
            <a:off x="5279064"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3"/>
          <p:cNvSpPr txBox="1"/>
          <p:nvPr>
            <p:ph idx="12" type="sldNum"/>
          </p:nvPr>
        </p:nvSpPr>
        <p:spPr>
          <a:xfrm>
            <a:off x="9942434" y="6375679"/>
            <a:ext cx="1487566"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2"/>
                </a:solidFill>
                <a:latin typeface="Gill Sans"/>
                <a:ea typeface="Gill Sans"/>
                <a:cs typeface="Gill Sans"/>
                <a:sym typeface="Gill Sans"/>
              </a:defRPr>
            </a:lvl1pPr>
            <a:lvl2pPr indent="0" lvl="1" marL="0" algn="r">
              <a:spcBef>
                <a:spcPts val="0"/>
              </a:spcBef>
              <a:buNone/>
              <a:defRPr b="0" i="0" sz="1200" u="none" cap="none" strike="noStrike">
                <a:solidFill>
                  <a:schemeClr val="lt2"/>
                </a:solidFill>
                <a:latin typeface="Gill Sans"/>
                <a:ea typeface="Gill Sans"/>
                <a:cs typeface="Gill Sans"/>
                <a:sym typeface="Gill Sans"/>
              </a:defRPr>
            </a:lvl2pPr>
            <a:lvl3pPr indent="0" lvl="2" marL="0" algn="r">
              <a:spcBef>
                <a:spcPts val="0"/>
              </a:spcBef>
              <a:buNone/>
              <a:defRPr b="0" i="0" sz="1200" u="none" cap="none" strike="noStrike">
                <a:solidFill>
                  <a:schemeClr val="lt2"/>
                </a:solidFill>
                <a:latin typeface="Gill Sans"/>
                <a:ea typeface="Gill Sans"/>
                <a:cs typeface="Gill Sans"/>
                <a:sym typeface="Gill Sans"/>
              </a:defRPr>
            </a:lvl3pPr>
            <a:lvl4pPr indent="0" lvl="3" marL="0" algn="r">
              <a:spcBef>
                <a:spcPts val="0"/>
              </a:spcBef>
              <a:buNone/>
              <a:defRPr b="0" i="0" sz="1200" u="none" cap="none" strike="noStrike">
                <a:solidFill>
                  <a:schemeClr val="lt2"/>
                </a:solidFill>
                <a:latin typeface="Gill Sans"/>
                <a:ea typeface="Gill Sans"/>
                <a:cs typeface="Gill Sans"/>
                <a:sym typeface="Gill Sans"/>
              </a:defRPr>
            </a:lvl4pPr>
            <a:lvl5pPr indent="0" lvl="4" marL="0" algn="r">
              <a:spcBef>
                <a:spcPts val="0"/>
              </a:spcBef>
              <a:buNone/>
              <a:defRPr b="0" i="0" sz="1200" u="none" cap="none" strike="noStrike">
                <a:solidFill>
                  <a:schemeClr val="lt2"/>
                </a:solidFill>
                <a:latin typeface="Gill Sans"/>
                <a:ea typeface="Gill Sans"/>
                <a:cs typeface="Gill Sans"/>
                <a:sym typeface="Gill Sans"/>
              </a:defRPr>
            </a:lvl5pPr>
            <a:lvl6pPr indent="0" lvl="5" marL="0" algn="r">
              <a:spcBef>
                <a:spcPts val="0"/>
              </a:spcBef>
              <a:buNone/>
              <a:defRPr b="0" i="0" sz="1200" u="none" cap="none" strike="noStrike">
                <a:solidFill>
                  <a:schemeClr val="lt2"/>
                </a:solidFill>
                <a:latin typeface="Gill Sans"/>
                <a:ea typeface="Gill Sans"/>
                <a:cs typeface="Gill Sans"/>
                <a:sym typeface="Gill Sans"/>
              </a:defRPr>
            </a:lvl6pPr>
            <a:lvl7pPr indent="0" lvl="6" marL="0" algn="r">
              <a:spcBef>
                <a:spcPts val="0"/>
              </a:spcBef>
              <a:buNone/>
              <a:defRPr b="0" i="0" sz="1200" u="none" cap="none" strike="noStrike">
                <a:solidFill>
                  <a:schemeClr val="lt2"/>
                </a:solidFill>
                <a:latin typeface="Gill Sans"/>
                <a:ea typeface="Gill Sans"/>
                <a:cs typeface="Gill Sans"/>
                <a:sym typeface="Gill Sans"/>
              </a:defRPr>
            </a:lvl7pPr>
            <a:lvl8pPr indent="0" lvl="7" marL="0" algn="r">
              <a:spcBef>
                <a:spcPts val="0"/>
              </a:spcBef>
              <a:buNone/>
              <a:defRPr b="0" i="0" sz="1200" u="none" cap="none" strike="noStrike">
                <a:solidFill>
                  <a:schemeClr val="lt2"/>
                </a:solidFill>
                <a:latin typeface="Gill Sans"/>
                <a:ea typeface="Gill Sans"/>
                <a:cs typeface="Gill Sans"/>
                <a:sym typeface="Gill Sans"/>
              </a:defRPr>
            </a:lvl8pPr>
            <a:lvl9pPr indent="0" lvl="8" marL="0" algn="r">
              <a:spcBef>
                <a:spcPts val="0"/>
              </a:spcBef>
              <a:buNone/>
              <a:defRPr b="0" i="0" sz="1200" u="none" cap="none" strike="noStrike">
                <a:solidFill>
                  <a:schemeClr val="l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SG"/>
              <a:t>‹#›</a:t>
            </a:fld>
            <a:endParaRPr/>
          </a:p>
        </p:txBody>
      </p:sp>
      <p:grpSp>
        <p:nvGrpSpPr>
          <p:cNvPr id="109" name="Google Shape;109;p33" title="left scallop shape"/>
          <p:cNvGrpSpPr/>
          <p:nvPr/>
        </p:nvGrpSpPr>
        <p:grpSpPr>
          <a:xfrm>
            <a:off x="0" y="0"/>
            <a:ext cx="2814638" cy="6858000"/>
            <a:chOff x="0" y="0"/>
            <a:chExt cx="2814638" cy="6858000"/>
          </a:xfrm>
        </p:grpSpPr>
        <p:sp>
          <p:nvSpPr>
            <p:cNvPr id="110" name="Google Shape;110;p33" title="left scallop shape"/>
            <p:cNvSpPr/>
            <p:nvPr/>
          </p:nvSpPr>
          <p:spPr>
            <a:xfrm>
              <a:off x="0" y="0"/>
              <a:ext cx="2814638" cy="6858000"/>
            </a:xfrm>
            <a:custGeom>
              <a:rect b="b" l="l" r="r" t="t"/>
              <a:pathLst>
                <a:path extrusionOk="0" h="4320" w="1773">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lt2"/>
            </a:solidFill>
            <a:ln>
              <a:noFill/>
            </a:ln>
          </p:spPr>
        </p:sp>
        <p:sp>
          <p:nvSpPr>
            <p:cNvPr id="111" name="Google Shape;111;p33" title="left scallop inline"/>
            <p:cNvSpPr/>
            <p:nvPr/>
          </p:nvSpPr>
          <p:spPr>
            <a:xfrm>
              <a:off x="874382" y="0"/>
              <a:ext cx="1646238" cy="6858000"/>
            </a:xfrm>
            <a:custGeom>
              <a:rect b="b" l="l" r="r" t="t"/>
              <a:pathLst>
                <a:path extrusionOk="0" h="4320" w="1037">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a:noFill/>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35"/>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8" name="Google Shape;118;p35"/>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b="0" i="0" sz="1333" u="none" cap="none" strike="noStrike">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b="0" i="0" sz="1333" u="none" cap="none" strike="noStrike">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b="0" i="0" sz="1333" u="none" cap="none" strike="noStrike">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b="0" i="0" sz="1333" u="none" cap="none" strike="noStrike">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b="0" i="0" sz="1333" u="none" cap="none" strike="noStrike">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b="0" i="0" sz="1333" u="none" cap="none" strike="noStrike">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b="0" i="0" sz="1333" u="none" cap="none" strike="noStrike">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b="0" i="0" sz="1333" u="none" cap="none" strike="noStrike">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b="0" i="0" sz="1333" u="none" cap="none" strike="noStrike">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19" name="Shape 119"/>
        <p:cNvGrpSpPr/>
        <p:nvPr/>
      </p:nvGrpSpPr>
      <p:grpSpPr>
        <a:xfrm>
          <a:off x="0" y="0"/>
          <a:ext cx="0" cy="0"/>
          <a:chOff x="0" y="0"/>
          <a:chExt cx="0" cy="0"/>
        </a:xfrm>
      </p:grpSpPr>
      <p:sp>
        <p:nvSpPr>
          <p:cNvPr id="120" name="Google Shape;120;p38"/>
          <p:cNvSpPr/>
          <p:nvPr/>
        </p:nvSpPr>
        <p:spPr>
          <a:xfrm rot="5400000">
            <a:off x="6067600" y="-664800"/>
            <a:ext cx="56800" cy="112744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21" name="Google Shape;121;p38"/>
          <p:cNvSpPr txBox="1"/>
          <p:nvPr>
            <p:ph type="title"/>
          </p:nvPr>
        </p:nvSpPr>
        <p:spPr>
          <a:xfrm>
            <a:off x="459000" y="1871800"/>
            <a:ext cx="11274000" cy="28624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1pPr>
            <a:lvl2pPr lvl="1"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9pPr>
          </a:lstStyle>
          <a:p/>
        </p:txBody>
      </p:sp>
      <p:sp>
        <p:nvSpPr>
          <p:cNvPr id="122" name="Google Shape;122;p38"/>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1pPr>
            <a:lvl2pPr indent="0" lvl="1"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2pPr>
            <a:lvl3pPr indent="0" lvl="2"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3pPr>
            <a:lvl4pPr indent="0" lvl="3"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4pPr>
            <a:lvl5pPr indent="0" lvl="4"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5pPr>
            <a:lvl6pPr indent="0" lvl="5"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6pPr>
            <a:lvl7pPr indent="0" lvl="6"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7pPr>
            <a:lvl8pPr indent="0" lvl="7"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8pPr>
            <a:lvl9pPr indent="0" lvl="8"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23" name="Shape 123"/>
        <p:cNvGrpSpPr/>
        <p:nvPr/>
      </p:nvGrpSpPr>
      <p:grpSpPr>
        <a:xfrm>
          <a:off x="0" y="0"/>
          <a:ext cx="0" cy="0"/>
          <a:chOff x="0" y="0"/>
          <a:chExt cx="0" cy="0"/>
        </a:xfrm>
      </p:grpSpPr>
      <p:sp>
        <p:nvSpPr>
          <p:cNvPr id="124" name="Google Shape;124;p47"/>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125" name="Google Shape;125;p47"/>
          <p:cNvSpPr txBox="1"/>
          <p:nvPr>
            <p:ph idx="1" type="body"/>
          </p:nvPr>
        </p:nvSpPr>
        <p:spPr>
          <a:xfrm>
            <a:off x="415600" y="1852800"/>
            <a:ext cx="3744000" cy="4239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126" name="Google Shape;126;p47"/>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7" name="Shape 127"/>
        <p:cNvGrpSpPr/>
        <p:nvPr/>
      </p:nvGrpSpPr>
      <p:grpSpPr>
        <a:xfrm>
          <a:off x="0" y="0"/>
          <a:ext cx="0" cy="0"/>
          <a:chOff x="0" y="0"/>
          <a:chExt cx="0" cy="0"/>
        </a:xfrm>
      </p:grpSpPr>
      <p:sp>
        <p:nvSpPr>
          <p:cNvPr id="128" name="Google Shape;128;p48"/>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highlight>
                  <a:schemeClr val="dk1"/>
                </a:highlight>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9" name="Google Shape;129;p48"/>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accent3"/>
        </a:solidFill>
      </p:bgPr>
    </p:bg>
    <p:spTree>
      <p:nvGrpSpPr>
        <p:cNvPr id="134" name="Shape 134"/>
        <p:cNvGrpSpPr/>
        <p:nvPr/>
      </p:nvGrpSpPr>
      <p:grpSpPr>
        <a:xfrm>
          <a:off x="0" y="0"/>
          <a:ext cx="0" cy="0"/>
          <a:chOff x="0" y="0"/>
          <a:chExt cx="0" cy="0"/>
        </a:xfrm>
      </p:grpSpPr>
      <p:sp>
        <p:nvSpPr>
          <p:cNvPr id="135" name="Google Shape;135;p40"/>
          <p:cNvSpPr txBox="1"/>
          <p:nvPr>
            <p:ph type="title"/>
          </p:nvPr>
        </p:nvSpPr>
        <p:spPr>
          <a:xfrm>
            <a:off x="653667" y="701800"/>
            <a:ext cx="7491600" cy="545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Font typeface="Playfair Display"/>
              <a:buNone/>
              <a:defRPr sz="7200">
                <a:solidFill>
                  <a:schemeClr val="lt1"/>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lt1"/>
              </a:buClr>
              <a:buSzPts val="5400"/>
              <a:buFont typeface="Playfair Display"/>
              <a:buNone/>
              <a:defRPr sz="7200">
                <a:solidFill>
                  <a:schemeClr val="lt1"/>
                </a:solidFill>
                <a:latin typeface="Playfair Display"/>
                <a:ea typeface="Playfair Display"/>
                <a:cs typeface="Playfair Display"/>
                <a:sym typeface="Playfair Display"/>
              </a:defRPr>
            </a:lvl2pPr>
            <a:lvl3pPr lvl="2" algn="l">
              <a:lnSpc>
                <a:spcPct val="100000"/>
              </a:lnSpc>
              <a:spcBef>
                <a:spcPts val="0"/>
              </a:spcBef>
              <a:spcAft>
                <a:spcPts val="0"/>
              </a:spcAft>
              <a:buClr>
                <a:schemeClr val="lt1"/>
              </a:buClr>
              <a:buSzPts val="5400"/>
              <a:buFont typeface="Playfair Display"/>
              <a:buNone/>
              <a:defRPr sz="7200">
                <a:solidFill>
                  <a:schemeClr val="lt1"/>
                </a:solidFill>
                <a:latin typeface="Playfair Display"/>
                <a:ea typeface="Playfair Display"/>
                <a:cs typeface="Playfair Display"/>
                <a:sym typeface="Playfair Display"/>
              </a:defRPr>
            </a:lvl3pPr>
            <a:lvl4pPr lvl="3" algn="l">
              <a:lnSpc>
                <a:spcPct val="100000"/>
              </a:lnSpc>
              <a:spcBef>
                <a:spcPts val="0"/>
              </a:spcBef>
              <a:spcAft>
                <a:spcPts val="0"/>
              </a:spcAft>
              <a:buClr>
                <a:schemeClr val="lt1"/>
              </a:buClr>
              <a:buSzPts val="5400"/>
              <a:buFont typeface="Playfair Display"/>
              <a:buNone/>
              <a:defRPr sz="7200">
                <a:solidFill>
                  <a:schemeClr val="lt1"/>
                </a:solidFill>
                <a:latin typeface="Playfair Display"/>
                <a:ea typeface="Playfair Display"/>
                <a:cs typeface="Playfair Display"/>
                <a:sym typeface="Playfair Display"/>
              </a:defRPr>
            </a:lvl4pPr>
            <a:lvl5pPr lvl="4" algn="l">
              <a:lnSpc>
                <a:spcPct val="100000"/>
              </a:lnSpc>
              <a:spcBef>
                <a:spcPts val="0"/>
              </a:spcBef>
              <a:spcAft>
                <a:spcPts val="0"/>
              </a:spcAft>
              <a:buClr>
                <a:schemeClr val="lt1"/>
              </a:buClr>
              <a:buSzPts val="5400"/>
              <a:buFont typeface="Playfair Display"/>
              <a:buNone/>
              <a:defRPr sz="7200">
                <a:solidFill>
                  <a:schemeClr val="lt1"/>
                </a:solidFill>
                <a:latin typeface="Playfair Display"/>
                <a:ea typeface="Playfair Display"/>
                <a:cs typeface="Playfair Display"/>
                <a:sym typeface="Playfair Display"/>
              </a:defRPr>
            </a:lvl5pPr>
            <a:lvl6pPr lvl="5" algn="l">
              <a:lnSpc>
                <a:spcPct val="100000"/>
              </a:lnSpc>
              <a:spcBef>
                <a:spcPts val="0"/>
              </a:spcBef>
              <a:spcAft>
                <a:spcPts val="0"/>
              </a:spcAft>
              <a:buClr>
                <a:schemeClr val="lt1"/>
              </a:buClr>
              <a:buSzPts val="5400"/>
              <a:buFont typeface="Playfair Display"/>
              <a:buNone/>
              <a:defRPr sz="7200">
                <a:solidFill>
                  <a:schemeClr val="lt1"/>
                </a:solidFill>
                <a:latin typeface="Playfair Display"/>
                <a:ea typeface="Playfair Display"/>
                <a:cs typeface="Playfair Display"/>
                <a:sym typeface="Playfair Display"/>
              </a:defRPr>
            </a:lvl6pPr>
            <a:lvl7pPr lvl="6" algn="l">
              <a:lnSpc>
                <a:spcPct val="100000"/>
              </a:lnSpc>
              <a:spcBef>
                <a:spcPts val="0"/>
              </a:spcBef>
              <a:spcAft>
                <a:spcPts val="0"/>
              </a:spcAft>
              <a:buClr>
                <a:schemeClr val="lt1"/>
              </a:buClr>
              <a:buSzPts val="5400"/>
              <a:buFont typeface="Playfair Display"/>
              <a:buNone/>
              <a:defRPr sz="7200">
                <a:solidFill>
                  <a:schemeClr val="lt1"/>
                </a:solidFill>
                <a:latin typeface="Playfair Display"/>
                <a:ea typeface="Playfair Display"/>
                <a:cs typeface="Playfair Display"/>
                <a:sym typeface="Playfair Display"/>
              </a:defRPr>
            </a:lvl7pPr>
            <a:lvl8pPr lvl="7" algn="l">
              <a:lnSpc>
                <a:spcPct val="100000"/>
              </a:lnSpc>
              <a:spcBef>
                <a:spcPts val="0"/>
              </a:spcBef>
              <a:spcAft>
                <a:spcPts val="0"/>
              </a:spcAft>
              <a:buClr>
                <a:schemeClr val="lt1"/>
              </a:buClr>
              <a:buSzPts val="5400"/>
              <a:buFont typeface="Playfair Display"/>
              <a:buNone/>
              <a:defRPr sz="7200">
                <a:solidFill>
                  <a:schemeClr val="lt1"/>
                </a:solidFill>
                <a:latin typeface="Playfair Display"/>
                <a:ea typeface="Playfair Display"/>
                <a:cs typeface="Playfair Display"/>
                <a:sym typeface="Playfair Display"/>
              </a:defRPr>
            </a:lvl8pPr>
            <a:lvl9pPr lvl="8" algn="l">
              <a:lnSpc>
                <a:spcPct val="100000"/>
              </a:lnSpc>
              <a:spcBef>
                <a:spcPts val="0"/>
              </a:spcBef>
              <a:spcAft>
                <a:spcPts val="0"/>
              </a:spcAft>
              <a:buClr>
                <a:schemeClr val="lt1"/>
              </a:buClr>
              <a:buSzPts val="5400"/>
              <a:buFont typeface="Playfair Display"/>
              <a:buNone/>
              <a:defRPr sz="7200">
                <a:solidFill>
                  <a:schemeClr val="lt1"/>
                </a:solidFill>
                <a:latin typeface="Playfair Display"/>
                <a:ea typeface="Playfair Display"/>
                <a:cs typeface="Playfair Display"/>
                <a:sym typeface="Playfair Display"/>
              </a:defRPr>
            </a:lvl9pPr>
          </a:lstStyle>
          <a:p/>
        </p:txBody>
      </p:sp>
      <p:sp>
        <p:nvSpPr>
          <p:cNvPr id="136" name="Google Shape;136;p40"/>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1pPr>
            <a:lvl2pPr indent="0" lvl="1"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2pPr>
            <a:lvl3pPr indent="0" lvl="2"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3pPr>
            <a:lvl4pPr indent="0" lvl="3"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4pPr>
            <a:lvl5pPr indent="0" lvl="4"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5pPr>
            <a:lvl6pPr indent="0" lvl="5"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6pPr>
            <a:lvl7pPr indent="0" lvl="6"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7pPr>
            <a:lvl8pPr indent="0" lvl="7"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8pPr>
            <a:lvl9pPr indent="0" lvl="8"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7" name="Shape 137"/>
        <p:cNvGrpSpPr/>
        <p:nvPr/>
      </p:nvGrpSpPr>
      <p:grpSpPr>
        <a:xfrm>
          <a:off x="0" y="0"/>
          <a:ext cx="0" cy="0"/>
          <a:chOff x="0" y="0"/>
          <a:chExt cx="0" cy="0"/>
        </a:xfrm>
      </p:grpSpPr>
      <p:sp>
        <p:nvSpPr>
          <p:cNvPr id="138" name="Google Shape;138;p49"/>
          <p:cNvSpPr/>
          <p:nvPr/>
        </p:nvSpPr>
        <p:spPr>
          <a:xfrm>
            <a:off x="5715000" y="0"/>
            <a:ext cx="964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39" name="Google Shape;139;p49"/>
          <p:cNvSpPr/>
          <p:nvPr/>
        </p:nvSpPr>
        <p:spPr>
          <a:xfrm>
            <a:off x="5811300" y="0"/>
            <a:ext cx="5137600" cy="68580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40" name="Google Shape;140;p49"/>
          <p:cNvSpPr txBox="1"/>
          <p:nvPr>
            <p:ph type="ctrTitle"/>
          </p:nvPr>
        </p:nvSpPr>
        <p:spPr>
          <a:xfrm>
            <a:off x="459000" y="1871800"/>
            <a:ext cx="11274000" cy="28624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800"/>
              <a:buFont typeface="Playfair Display"/>
              <a:buNone/>
              <a:defRPr b="1" sz="9066">
                <a:latin typeface="Playfair Display"/>
                <a:ea typeface="Playfair Display"/>
                <a:cs typeface="Playfair Display"/>
                <a:sym typeface="Playfair Display"/>
              </a:defRPr>
            </a:lvl1pPr>
            <a:lvl2pPr lvl="1" algn="ctr">
              <a:lnSpc>
                <a:spcPct val="100000"/>
              </a:lnSpc>
              <a:spcBef>
                <a:spcPts val="0"/>
              </a:spcBef>
              <a:spcAft>
                <a:spcPts val="0"/>
              </a:spcAft>
              <a:buSzPts val="6800"/>
              <a:buFont typeface="Playfair Display"/>
              <a:buNone/>
              <a:defRPr b="1" sz="9066">
                <a:latin typeface="Playfair Display"/>
                <a:ea typeface="Playfair Display"/>
                <a:cs typeface="Playfair Display"/>
                <a:sym typeface="Playfair Display"/>
              </a:defRPr>
            </a:lvl2pPr>
            <a:lvl3pPr lvl="2" algn="ctr">
              <a:lnSpc>
                <a:spcPct val="100000"/>
              </a:lnSpc>
              <a:spcBef>
                <a:spcPts val="0"/>
              </a:spcBef>
              <a:spcAft>
                <a:spcPts val="0"/>
              </a:spcAft>
              <a:buSzPts val="6800"/>
              <a:buFont typeface="Playfair Display"/>
              <a:buNone/>
              <a:defRPr b="1" sz="9066">
                <a:latin typeface="Playfair Display"/>
                <a:ea typeface="Playfair Display"/>
                <a:cs typeface="Playfair Display"/>
                <a:sym typeface="Playfair Display"/>
              </a:defRPr>
            </a:lvl3pPr>
            <a:lvl4pPr lvl="3" algn="ctr">
              <a:lnSpc>
                <a:spcPct val="100000"/>
              </a:lnSpc>
              <a:spcBef>
                <a:spcPts val="0"/>
              </a:spcBef>
              <a:spcAft>
                <a:spcPts val="0"/>
              </a:spcAft>
              <a:buSzPts val="6800"/>
              <a:buFont typeface="Playfair Display"/>
              <a:buNone/>
              <a:defRPr b="1" sz="9066">
                <a:latin typeface="Playfair Display"/>
                <a:ea typeface="Playfair Display"/>
                <a:cs typeface="Playfair Display"/>
                <a:sym typeface="Playfair Display"/>
              </a:defRPr>
            </a:lvl4pPr>
            <a:lvl5pPr lvl="4" algn="ctr">
              <a:lnSpc>
                <a:spcPct val="100000"/>
              </a:lnSpc>
              <a:spcBef>
                <a:spcPts val="0"/>
              </a:spcBef>
              <a:spcAft>
                <a:spcPts val="0"/>
              </a:spcAft>
              <a:buSzPts val="6800"/>
              <a:buFont typeface="Playfair Display"/>
              <a:buNone/>
              <a:defRPr b="1" sz="9066">
                <a:latin typeface="Playfair Display"/>
                <a:ea typeface="Playfair Display"/>
                <a:cs typeface="Playfair Display"/>
                <a:sym typeface="Playfair Display"/>
              </a:defRPr>
            </a:lvl5pPr>
            <a:lvl6pPr lvl="5" algn="ctr">
              <a:lnSpc>
                <a:spcPct val="100000"/>
              </a:lnSpc>
              <a:spcBef>
                <a:spcPts val="0"/>
              </a:spcBef>
              <a:spcAft>
                <a:spcPts val="0"/>
              </a:spcAft>
              <a:buSzPts val="6800"/>
              <a:buFont typeface="Playfair Display"/>
              <a:buNone/>
              <a:defRPr b="1" sz="9066">
                <a:latin typeface="Playfair Display"/>
                <a:ea typeface="Playfair Display"/>
                <a:cs typeface="Playfair Display"/>
                <a:sym typeface="Playfair Display"/>
              </a:defRPr>
            </a:lvl6pPr>
            <a:lvl7pPr lvl="6" algn="ctr">
              <a:lnSpc>
                <a:spcPct val="100000"/>
              </a:lnSpc>
              <a:spcBef>
                <a:spcPts val="0"/>
              </a:spcBef>
              <a:spcAft>
                <a:spcPts val="0"/>
              </a:spcAft>
              <a:buSzPts val="6800"/>
              <a:buFont typeface="Playfair Display"/>
              <a:buNone/>
              <a:defRPr b="1" sz="9066">
                <a:latin typeface="Playfair Display"/>
                <a:ea typeface="Playfair Display"/>
                <a:cs typeface="Playfair Display"/>
                <a:sym typeface="Playfair Display"/>
              </a:defRPr>
            </a:lvl7pPr>
            <a:lvl8pPr lvl="7" algn="ctr">
              <a:lnSpc>
                <a:spcPct val="100000"/>
              </a:lnSpc>
              <a:spcBef>
                <a:spcPts val="0"/>
              </a:spcBef>
              <a:spcAft>
                <a:spcPts val="0"/>
              </a:spcAft>
              <a:buSzPts val="6800"/>
              <a:buFont typeface="Playfair Display"/>
              <a:buNone/>
              <a:defRPr b="1" sz="9066">
                <a:latin typeface="Playfair Display"/>
                <a:ea typeface="Playfair Display"/>
                <a:cs typeface="Playfair Display"/>
                <a:sym typeface="Playfair Display"/>
              </a:defRPr>
            </a:lvl8pPr>
            <a:lvl9pPr lvl="8" algn="ctr">
              <a:lnSpc>
                <a:spcPct val="100000"/>
              </a:lnSpc>
              <a:spcBef>
                <a:spcPts val="0"/>
              </a:spcBef>
              <a:spcAft>
                <a:spcPts val="0"/>
              </a:spcAft>
              <a:buSzPts val="6800"/>
              <a:buFont typeface="Playfair Display"/>
              <a:buNone/>
              <a:defRPr b="1" sz="9066">
                <a:latin typeface="Playfair Display"/>
                <a:ea typeface="Playfair Display"/>
                <a:cs typeface="Playfair Display"/>
                <a:sym typeface="Playfair Display"/>
              </a:defRPr>
            </a:lvl9pPr>
          </a:lstStyle>
          <a:p/>
        </p:txBody>
      </p:sp>
      <p:sp>
        <p:nvSpPr>
          <p:cNvPr id="141" name="Google Shape;141;p49"/>
          <p:cNvSpPr txBox="1"/>
          <p:nvPr>
            <p:ph idx="1" type="subTitle"/>
          </p:nvPr>
        </p:nvSpPr>
        <p:spPr>
          <a:xfrm>
            <a:off x="459000" y="4734200"/>
            <a:ext cx="6546800" cy="7704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400"/>
              <a:buFont typeface="Montserrat"/>
              <a:buNone/>
              <a:defRPr b="1" sz="32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400"/>
              <a:buFont typeface="Montserrat"/>
              <a:buNone/>
              <a:defRPr b="1" sz="32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400"/>
              <a:buFont typeface="Montserrat"/>
              <a:buNone/>
              <a:defRPr b="1" sz="32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400"/>
              <a:buFont typeface="Montserrat"/>
              <a:buNone/>
              <a:defRPr b="1" sz="32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400"/>
              <a:buFont typeface="Montserrat"/>
              <a:buNone/>
              <a:defRPr b="1" sz="32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400"/>
              <a:buFont typeface="Montserrat"/>
              <a:buNone/>
              <a:defRPr b="1" sz="32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400"/>
              <a:buFont typeface="Montserrat"/>
              <a:buNone/>
              <a:defRPr b="1" sz="32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400"/>
              <a:buFont typeface="Montserrat"/>
              <a:buNone/>
              <a:defRPr b="1" sz="32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400"/>
              <a:buFont typeface="Montserrat"/>
              <a:buNone/>
              <a:defRPr b="1" sz="3200">
                <a:solidFill>
                  <a:schemeClr val="lt1"/>
                </a:solidFill>
                <a:latin typeface="Montserrat"/>
                <a:ea typeface="Montserrat"/>
                <a:cs typeface="Montserrat"/>
                <a:sym typeface="Montserrat"/>
              </a:defRPr>
            </a:lvl9pPr>
          </a:lstStyle>
          <a:p/>
        </p:txBody>
      </p:sp>
      <p:sp>
        <p:nvSpPr>
          <p:cNvPr id="142" name="Google Shape;142;p49"/>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43" name="Shape 143"/>
        <p:cNvGrpSpPr/>
        <p:nvPr/>
      </p:nvGrpSpPr>
      <p:grpSpPr>
        <a:xfrm>
          <a:off x="0" y="0"/>
          <a:ext cx="0" cy="0"/>
          <a:chOff x="0" y="0"/>
          <a:chExt cx="0" cy="0"/>
        </a:xfrm>
      </p:grpSpPr>
      <p:sp>
        <p:nvSpPr>
          <p:cNvPr id="144" name="Google Shape;144;p50"/>
          <p:cNvSpPr/>
          <p:nvPr/>
        </p:nvSpPr>
        <p:spPr>
          <a:xfrm rot="5400000">
            <a:off x="6067600" y="-664800"/>
            <a:ext cx="56800" cy="112744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145" name="Google Shape;145;p50"/>
          <p:cNvSpPr txBox="1"/>
          <p:nvPr>
            <p:ph type="title"/>
          </p:nvPr>
        </p:nvSpPr>
        <p:spPr>
          <a:xfrm>
            <a:off x="459000" y="1871800"/>
            <a:ext cx="11274000" cy="28624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1pPr>
            <a:lvl2pPr lvl="1"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b="1" sz="6400">
                <a:latin typeface="Playfair Display"/>
                <a:ea typeface="Playfair Display"/>
                <a:cs typeface="Playfair Display"/>
                <a:sym typeface="Playfair Display"/>
              </a:defRPr>
            </a:lvl9pPr>
          </a:lstStyle>
          <a:p/>
        </p:txBody>
      </p:sp>
      <p:sp>
        <p:nvSpPr>
          <p:cNvPr id="146" name="Google Shape;146;p50"/>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1pPr>
            <a:lvl2pPr indent="0" lvl="1"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2pPr>
            <a:lvl3pPr indent="0" lvl="2"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3pPr>
            <a:lvl4pPr indent="0" lvl="3"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4pPr>
            <a:lvl5pPr indent="0" lvl="4"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5pPr>
            <a:lvl6pPr indent="0" lvl="5"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6pPr>
            <a:lvl7pPr indent="0" lvl="6"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7pPr>
            <a:lvl8pPr indent="0" lvl="7"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8pPr>
            <a:lvl9pPr indent="0" lvl="8" marL="0" algn="r">
              <a:buClr>
                <a:srgbClr val="FFFFFF"/>
              </a:buClr>
              <a:buSzPts val="1333"/>
              <a:buFont typeface="Playfair Display"/>
              <a:buNone/>
              <a:defRPr sz="1333">
                <a:solidFill>
                  <a:srgbClr val="FFFFFF"/>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1"/>
        </a:solidFill>
      </p:bgPr>
    </p:bg>
    <p:spTree>
      <p:nvGrpSpPr>
        <p:cNvPr id="23" name="Shape 23"/>
        <p:cNvGrpSpPr/>
        <p:nvPr/>
      </p:nvGrpSpPr>
      <p:grpSpPr>
        <a:xfrm>
          <a:off x="0" y="0"/>
          <a:ext cx="0" cy="0"/>
          <a:chOff x="0" y="0"/>
          <a:chExt cx="0" cy="0"/>
        </a:xfrm>
      </p:grpSpPr>
      <p:sp>
        <p:nvSpPr>
          <p:cNvPr id="24" name="Google Shape;24;p30" title="scalloped circle"/>
          <p:cNvSpPr/>
          <p:nvPr/>
        </p:nvSpPr>
        <p:spPr>
          <a:xfrm>
            <a:off x="3557016" y="630936"/>
            <a:ext cx="5235575" cy="5229225"/>
          </a:xfrm>
          <a:custGeom>
            <a:rect b="b" l="l" r="r" t="t"/>
            <a:pathLst>
              <a:path extrusionOk="0" h="3294" w="3298">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sp>
        <p:nvSpPr>
          <p:cNvPr id="25" name="Google Shape;25;p30"/>
          <p:cNvSpPr txBox="1"/>
          <p:nvPr>
            <p:ph type="ctrTitle"/>
          </p:nvPr>
        </p:nvSpPr>
        <p:spPr>
          <a:xfrm>
            <a:off x="1078523" y="1098388"/>
            <a:ext cx="10318418" cy="4394988"/>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2"/>
              </a:buClr>
              <a:buSzPts val="10000"/>
              <a:buFont typeface="Impact"/>
              <a:buNone/>
              <a:defRPr sz="10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0"/>
          <p:cNvSpPr txBox="1"/>
          <p:nvPr>
            <p:ph idx="1" type="subTitle"/>
          </p:nvPr>
        </p:nvSpPr>
        <p:spPr>
          <a:xfrm>
            <a:off x="2215045" y="5979196"/>
            <a:ext cx="8045373" cy="742279"/>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700"/>
              </a:spcBef>
              <a:spcAft>
                <a:spcPts val="0"/>
              </a:spcAft>
              <a:buSzPts val="2000"/>
              <a:buNone/>
              <a:defRPr b="1" i="0" sz="2000" cap="none">
                <a:solidFill>
                  <a:schemeClr val="dk2"/>
                </a:solidFill>
              </a:defRPr>
            </a:lvl1pPr>
            <a:lvl2pPr lvl="1" algn="ctr">
              <a:lnSpc>
                <a:spcPct val="110000"/>
              </a:lnSpc>
              <a:spcBef>
                <a:spcPts val="700"/>
              </a:spcBef>
              <a:spcAft>
                <a:spcPts val="0"/>
              </a:spcAft>
              <a:buSzPts val="2000"/>
              <a:buNone/>
              <a:defRPr sz="2000"/>
            </a:lvl2pPr>
            <a:lvl3pPr lvl="2" algn="ctr">
              <a:lnSpc>
                <a:spcPct val="110000"/>
              </a:lnSpc>
              <a:spcBef>
                <a:spcPts val="700"/>
              </a:spcBef>
              <a:spcAft>
                <a:spcPts val="0"/>
              </a:spcAft>
              <a:buSzPts val="1800"/>
              <a:buNone/>
              <a:defRPr sz="1800"/>
            </a:lvl3pPr>
            <a:lvl4pPr lvl="3" algn="ctr">
              <a:lnSpc>
                <a:spcPct val="110000"/>
              </a:lnSpc>
              <a:spcBef>
                <a:spcPts val="700"/>
              </a:spcBef>
              <a:spcAft>
                <a:spcPts val="0"/>
              </a:spcAft>
              <a:buSzPts val="1600"/>
              <a:buNone/>
              <a:defRPr sz="1600"/>
            </a:lvl4pPr>
            <a:lvl5pPr lvl="4" algn="ctr">
              <a:lnSpc>
                <a:spcPct val="110000"/>
              </a:lnSpc>
              <a:spcBef>
                <a:spcPts val="700"/>
              </a:spcBef>
              <a:spcAft>
                <a:spcPts val="0"/>
              </a:spcAft>
              <a:buSzPts val="1600"/>
              <a:buNone/>
              <a:defRPr sz="1600"/>
            </a:lvl5pPr>
            <a:lvl6pPr lvl="5" algn="ctr">
              <a:lnSpc>
                <a:spcPct val="110000"/>
              </a:lnSpc>
              <a:spcBef>
                <a:spcPts val="700"/>
              </a:spcBef>
              <a:spcAft>
                <a:spcPts val="0"/>
              </a:spcAft>
              <a:buSzPts val="1600"/>
              <a:buNone/>
              <a:defRPr sz="1600"/>
            </a:lvl6pPr>
            <a:lvl7pPr lvl="6" algn="ctr">
              <a:lnSpc>
                <a:spcPct val="110000"/>
              </a:lnSpc>
              <a:spcBef>
                <a:spcPts val="700"/>
              </a:spcBef>
              <a:spcAft>
                <a:spcPts val="0"/>
              </a:spcAft>
              <a:buSzPts val="1600"/>
              <a:buNone/>
              <a:defRPr sz="1600"/>
            </a:lvl7pPr>
            <a:lvl8pPr lvl="7" algn="ctr">
              <a:lnSpc>
                <a:spcPct val="110000"/>
              </a:lnSpc>
              <a:spcBef>
                <a:spcPts val="700"/>
              </a:spcBef>
              <a:spcAft>
                <a:spcPts val="0"/>
              </a:spcAft>
              <a:buSzPts val="1600"/>
              <a:buNone/>
              <a:defRPr sz="1600"/>
            </a:lvl8pPr>
            <a:lvl9pPr lvl="8" algn="ctr">
              <a:lnSpc>
                <a:spcPct val="110000"/>
              </a:lnSpc>
              <a:spcBef>
                <a:spcPts val="700"/>
              </a:spcBef>
              <a:spcAft>
                <a:spcPts val="0"/>
              </a:spcAft>
              <a:buSzPts val="1600"/>
              <a:buNone/>
              <a:defRPr sz="1600"/>
            </a:lvl9pPr>
          </a:lstStyle>
          <a:p/>
        </p:txBody>
      </p:sp>
      <p:sp>
        <p:nvSpPr>
          <p:cNvPr id="27" name="Google Shape;27;p30"/>
          <p:cNvSpPr txBox="1"/>
          <p:nvPr>
            <p:ph idx="10" type="dt"/>
          </p:nvPr>
        </p:nvSpPr>
        <p:spPr>
          <a:xfrm>
            <a:off x="1078523"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895E0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0"/>
          <p:cNvSpPr txBox="1"/>
          <p:nvPr>
            <p:ph idx="11" type="ftr"/>
          </p:nvPr>
        </p:nvSpPr>
        <p:spPr>
          <a:xfrm>
            <a:off x="4180332"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895E04"/>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0"/>
          <p:cNvSpPr txBox="1"/>
          <p:nvPr>
            <p:ph idx="12" type="sldNum"/>
          </p:nvPr>
        </p:nvSpPr>
        <p:spPr>
          <a:xfrm>
            <a:off x="9067218" y="6375679"/>
            <a:ext cx="2329723"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95E04"/>
                </a:solidFill>
                <a:latin typeface="Gill Sans"/>
                <a:ea typeface="Gill Sans"/>
                <a:cs typeface="Gill Sans"/>
                <a:sym typeface="Gill Sans"/>
              </a:defRPr>
            </a:lvl1pPr>
            <a:lvl2pPr indent="0" lvl="1" marL="0" algn="r">
              <a:spcBef>
                <a:spcPts val="0"/>
              </a:spcBef>
              <a:buNone/>
              <a:defRPr b="0" i="0" sz="1200" u="none" cap="none" strike="noStrike">
                <a:solidFill>
                  <a:srgbClr val="895E04"/>
                </a:solidFill>
                <a:latin typeface="Gill Sans"/>
                <a:ea typeface="Gill Sans"/>
                <a:cs typeface="Gill Sans"/>
                <a:sym typeface="Gill Sans"/>
              </a:defRPr>
            </a:lvl2pPr>
            <a:lvl3pPr indent="0" lvl="2" marL="0" algn="r">
              <a:spcBef>
                <a:spcPts val="0"/>
              </a:spcBef>
              <a:buNone/>
              <a:defRPr b="0" i="0" sz="1200" u="none" cap="none" strike="noStrike">
                <a:solidFill>
                  <a:srgbClr val="895E04"/>
                </a:solidFill>
                <a:latin typeface="Gill Sans"/>
                <a:ea typeface="Gill Sans"/>
                <a:cs typeface="Gill Sans"/>
                <a:sym typeface="Gill Sans"/>
              </a:defRPr>
            </a:lvl3pPr>
            <a:lvl4pPr indent="0" lvl="3" marL="0" algn="r">
              <a:spcBef>
                <a:spcPts val="0"/>
              </a:spcBef>
              <a:buNone/>
              <a:defRPr b="0" i="0" sz="1200" u="none" cap="none" strike="noStrike">
                <a:solidFill>
                  <a:srgbClr val="895E04"/>
                </a:solidFill>
                <a:latin typeface="Gill Sans"/>
                <a:ea typeface="Gill Sans"/>
                <a:cs typeface="Gill Sans"/>
                <a:sym typeface="Gill Sans"/>
              </a:defRPr>
            </a:lvl4pPr>
            <a:lvl5pPr indent="0" lvl="4" marL="0" algn="r">
              <a:spcBef>
                <a:spcPts val="0"/>
              </a:spcBef>
              <a:buNone/>
              <a:defRPr b="0" i="0" sz="1200" u="none" cap="none" strike="noStrike">
                <a:solidFill>
                  <a:srgbClr val="895E04"/>
                </a:solidFill>
                <a:latin typeface="Gill Sans"/>
                <a:ea typeface="Gill Sans"/>
                <a:cs typeface="Gill Sans"/>
                <a:sym typeface="Gill Sans"/>
              </a:defRPr>
            </a:lvl5pPr>
            <a:lvl6pPr indent="0" lvl="5" marL="0" algn="r">
              <a:spcBef>
                <a:spcPts val="0"/>
              </a:spcBef>
              <a:buNone/>
              <a:defRPr b="0" i="0" sz="1200" u="none" cap="none" strike="noStrike">
                <a:solidFill>
                  <a:srgbClr val="895E04"/>
                </a:solidFill>
                <a:latin typeface="Gill Sans"/>
                <a:ea typeface="Gill Sans"/>
                <a:cs typeface="Gill Sans"/>
                <a:sym typeface="Gill Sans"/>
              </a:defRPr>
            </a:lvl6pPr>
            <a:lvl7pPr indent="0" lvl="6" marL="0" algn="r">
              <a:spcBef>
                <a:spcPts val="0"/>
              </a:spcBef>
              <a:buNone/>
              <a:defRPr b="0" i="0" sz="1200" u="none" cap="none" strike="noStrike">
                <a:solidFill>
                  <a:srgbClr val="895E04"/>
                </a:solidFill>
                <a:latin typeface="Gill Sans"/>
                <a:ea typeface="Gill Sans"/>
                <a:cs typeface="Gill Sans"/>
                <a:sym typeface="Gill Sans"/>
              </a:defRPr>
            </a:lvl7pPr>
            <a:lvl8pPr indent="0" lvl="7" marL="0" algn="r">
              <a:spcBef>
                <a:spcPts val="0"/>
              </a:spcBef>
              <a:buNone/>
              <a:defRPr b="0" i="0" sz="1200" u="none" cap="none" strike="noStrike">
                <a:solidFill>
                  <a:srgbClr val="895E04"/>
                </a:solidFill>
                <a:latin typeface="Gill Sans"/>
                <a:ea typeface="Gill Sans"/>
                <a:cs typeface="Gill Sans"/>
                <a:sym typeface="Gill Sans"/>
              </a:defRPr>
            </a:lvl8pPr>
            <a:lvl9pPr indent="0" lvl="8" marL="0" algn="r">
              <a:spcBef>
                <a:spcPts val="0"/>
              </a:spcBef>
              <a:buNone/>
              <a:defRPr b="0" i="0" sz="1200" u="none" cap="none" strike="noStrike">
                <a:solidFill>
                  <a:srgbClr val="895E04"/>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SG"/>
              <a:t>‹#›</a:t>
            </a:fld>
            <a:endParaRPr/>
          </a:p>
        </p:txBody>
      </p:sp>
      <p:sp>
        <p:nvSpPr>
          <p:cNvPr id="30" name="Google Shape;30;p30" title="left edge border"/>
          <p:cNvSpPr/>
          <p:nvPr/>
        </p:nvSpPr>
        <p:spPr>
          <a:xfrm>
            <a:off x="0" y="0"/>
            <a:ext cx="283464"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5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9" name="Google Shape;149;p51"/>
          <p:cNvSpPr txBox="1"/>
          <p:nvPr>
            <p:ph idx="1" type="body"/>
          </p:nvPr>
        </p:nvSpPr>
        <p:spPr>
          <a:xfrm>
            <a:off x="415600" y="1645433"/>
            <a:ext cx="11360800" cy="444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2133"/>
              </a:spcBef>
              <a:spcAft>
                <a:spcPts val="0"/>
              </a:spcAft>
              <a:buSzPts val="1400"/>
              <a:buChar char="○"/>
              <a:defRPr/>
            </a:lvl2pPr>
            <a:lvl3pPr indent="-317500" lvl="2" marL="1371600" algn="l">
              <a:lnSpc>
                <a:spcPct val="115000"/>
              </a:lnSpc>
              <a:spcBef>
                <a:spcPts val="2133"/>
              </a:spcBef>
              <a:spcAft>
                <a:spcPts val="0"/>
              </a:spcAft>
              <a:buSzPts val="1400"/>
              <a:buChar char="■"/>
              <a:defRPr/>
            </a:lvl3pPr>
            <a:lvl4pPr indent="-317500" lvl="3" marL="1828800" algn="l">
              <a:lnSpc>
                <a:spcPct val="115000"/>
              </a:lnSpc>
              <a:spcBef>
                <a:spcPts val="2133"/>
              </a:spcBef>
              <a:spcAft>
                <a:spcPts val="0"/>
              </a:spcAft>
              <a:buSzPts val="1400"/>
              <a:buChar char="●"/>
              <a:defRPr/>
            </a:lvl4pPr>
            <a:lvl5pPr indent="-317500" lvl="4" marL="2286000" algn="l">
              <a:lnSpc>
                <a:spcPct val="115000"/>
              </a:lnSpc>
              <a:spcBef>
                <a:spcPts val="2133"/>
              </a:spcBef>
              <a:spcAft>
                <a:spcPts val="0"/>
              </a:spcAft>
              <a:buSzPts val="1400"/>
              <a:buChar char="○"/>
              <a:defRPr/>
            </a:lvl5pPr>
            <a:lvl6pPr indent="-317500" lvl="5" marL="2743200" algn="l">
              <a:lnSpc>
                <a:spcPct val="115000"/>
              </a:lnSpc>
              <a:spcBef>
                <a:spcPts val="2133"/>
              </a:spcBef>
              <a:spcAft>
                <a:spcPts val="0"/>
              </a:spcAft>
              <a:buSzPts val="1400"/>
              <a:buChar char="■"/>
              <a:defRPr/>
            </a:lvl6pPr>
            <a:lvl7pPr indent="-317500" lvl="6" marL="3200400" algn="l">
              <a:lnSpc>
                <a:spcPct val="115000"/>
              </a:lnSpc>
              <a:spcBef>
                <a:spcPts val="2133"/>
              </a:spcBef>
              <a:spcAft>
                <a:spcPts val="0"/>
              </a:spcAft>
              <a:buSzPts val="1400"/>
              <a:buChar char="●"/>
              <a:defRPr/>
            </a:lvl7pPr>
            <a:lvl8pPr indent="-317500" lvl="7" marL="3657600" algn="l">
              <a:lnSpc>
                <a:spcPct val="115000"/>
              </a:lnSpc>
              <a:spcBef>
                <a:spcPts val="2133"/>
              </a:spcBef>
              <a:spcAft>
                <a:spcPts val="0"/>
              </a:spcAft>
              <a:buSzPts val="1400"/>
              <a:buChar char="○"/>
              <a:defRPr/>
            </a:lvl8pPr>
            <a:lvl9pPr indent="-317500" lvl="8" marL="4114800" algn="l">
              <a:lnSpc>
                <a:spcPct val="115000"/>
              </a:lnSpc>
              <a:spcBef>
                <a:spcPts val="2133"/>
              </a:spcBef>
              <a:spcAft>
                <a:spcPts val="2133"/>
              </a:spcAft>
              <a:buSzPts val="1400"/>
              <a:buChar char="■"/>
              <a:defRPr/>
            </a:lvl9pPr>
          </a:lstStyle>
          <a:p/>
        </p:txBody>
      </p:sp>
      <p:sp>
        <p:nvSpPr>
          <p:cNvPr id="150" name="Google Shape;150;p51"/>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1" name="Shape 151"/>
        <p:cNvGrpSpPr/>
        <p:nvPr/>
      </p:nvGrpSpPr>
      <p:grpSpPr>
        <a:xfrm>
          <a:off x="0" y="0"/>
          <a:ext cx="0" cy="0"/>
          <a:chOff x="0" y="0"/>
          <a:chExt cx="0" cy="0"/>
        </a:xfrm>
      </p:grpSpPr>
      <p:sp>
        <p:nvSpPr>
          <p:cNvPr id="152" name="Google Shape;152;p52"/>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3" name="Google Shape;153;p52"/>
          <p:cNvSpPr txBox="1"/>
          <p:nvPr>
            <p:ph idx="1" type="body"/>
          </p:nvPr>
        </p:nvSpPr>
        <p:spPr>
          <a:xfrm>
            <a:off x="415600" y="1645400"/>
            <a:ext cx="5333200" cy="444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154" name="Google Shape;154;p52"/>
          <p:cNvSpPr txBox="1"/>
          <p:nvPr>
            <p:ph idx="2" type="body"/>
          </p:nvPr>
        </p:nvSpPr>
        <p:spPr>
          <a:xfrm>
            <a:off x="6443200" y="1645400"/>
            <a:ext cx="5333200" cy="444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155" name="Google Shape;155;p52"/>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5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8" name="Google Shape;158;p53"/>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59" name="Shape 159"/>
        <p:cNvGrpSpPr/>
        <p:nvPr/>
      </p:nvGrpSpPr>
      <p:grpSpPr>
        <a:xfrm>
          <a:off x="0" y="0"/>
          <a:ext cx="0" cy="0"/>
          <a:chOff x="0" y="0"/>
          <a:chExt cx="0" cy="0"/>
        </a:xfrm>
      </p:grpSpPr>
      <p:sp>
        <p:nvSpPr>
          <p:cNvPr id="160" name="Google Shape;160;p54"/>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161" name="Google Shape;161;p54"/>
          <p:cNvSpPr txBox="1"/>
          <p:nvPr>
            <p:ph idx="1" type="body"/>
          </p:nvPr>
        </p:nvSpPr>
        <p:spPr>
          <a:xfrm>
            <a:off x="415600" y="1852800"/>
            <a:ext cx="3744000" cy="4239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162" name="Google Shape;162;p54"/>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63" name="Shape 163"/>
        <p:cNvGrpSpPr/>
        <p:nvPr/>
      </p:nvGrpSpPr>
      <p:grpSpPr>
        <a:xfrm>
          <a:off x="0" y="0"/>
          <a:ext cx="0" cy="0"/>
          <a:chOff x="0" y="0"/>
          <a:chExt cx="0" cy="0"/>
        </a:xfrm>
      </p:grpSpPr>
      <p:sp>
        <p:nvSpPr>
          <p:cNvPr id="164" name="Google Shape;164;p55"/>
          <p:cNvSpPr/>
          <p:nvPr/>
        </p:nvSpPr>
        <p:spPr>
          <a:xfrm>
            <a:off x="6096000" y="-10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cxnSp>
        <p:nvCxnSpPr>
          <p:cNvPr id="165" name="Google Shape;165;p55"/>
          <p:cNvCxnSpPr/>
          <p:nvPr/>
        </p:nvCxnSpPr>
        <p:spPr>
          <a:xfrm>
            <a:off x="6706233" y="5994000"/>
            <a:ext cx="624400" cy="0"/>
          </a:xfrm>
          <a:prstGeom prst="straightConnector1">
            <a:avLst/>
          </a:prstGeom>
          <a:noFill/>
          <a:ln cap="flat" cmpd="sng" w="19050">
            <a:solidFill>
              <a:schemeClr val="dk2"/>
            </a:solidFill>
            <a:prstDash val="solid"/>
            <a:round/>
            <a:headEnd len="sm" w="sm" type="none"/>
            <a:tailEnd len="sm" w="sm" type="none"/>
          </a:ln>
        </p:spPr>
      </p:cxnSp>
      <p:sp>
        <p:nvSpPr>
          <p:cNvPr id="166" name="Google Shape;166;p55"/>
          <p:cNvSpPr txBox="1"/>
          <p:nvPr>
            <p:ph type="title"/>
          </p:nvPr>
        </p:nvSpPr>
        <p:spPr>
          <a:xfrm>
            <a:off x="354000" y="1442233"/>
            <a:ext cx="5393600" cy="238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167" name="Google Shape;167;p55"/>
          <p:cNvSpPr txBox="1"/>
          <p:nvPr>
            <p:ph idx="1" type="subTitle"/>
          </p:nvPr>
        </p:nvSpPr>
        <p:spPr>
          <a:xfrm>
            <a:off x="354000" y="3895201"/>
            <a:ext cx="5393600" cy="179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68" name="Google Shape;168;p55"/>
          <p:cNvSpPr txBox="1"/>
          <p:nvPr>
            <p:ph idx="2" type="body"/>
          </p:nvPr>
        </p:nvSpPr>
        <p:spPr>
          <a:xfrm>
            <a:off x="6586000" y="965600"/>
            <a:ext cx="5116000" cy="49268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highlight>
                  <a:schemeClr val="lt1"/>
                </a:highlight>
              </a:defRPr>
            </a:lvl1pPr>
            <a:lvl2pPr indent="-317500" lvl="1" marL="914400" algn="l">
              <a:lnSpc>
                <a:spcPct val="115000"/>
              </a:lnSpc>
              <a:spcBef>
                <a:spcPts val="2133"/>
              </a:spcBef>
              <a:spcAft>
                <a:spcPts val="0"/>
              </a:spcAft>
              <a:buSzPts val="1400"/>
              <a:buChar char="○"/>
              <a:defRPr>
                <a:highlight>
                  <a:schemeClr val="lt1"/>
                </a:highlight>
              </a:defRPr>
            </a:lvl2pPr>
            <a:lvl3pPr indent="-317500" lvl="2" marL="1371600" algn="l">
              <a:lnSpc>
                <a:spcPct val="115000"/>
              </a:lnSpc>
              <a:spcBef>
                <a:spcPts val="2133"/>
              </a:spcBef>
              <a:spcAft>
                <a:spcPts val="0"/>
              </a:spcAft>
              <a:buSzPts val="1400"/>
              <a:buChar char="■"/>
              <a:defRPr>
                <a:highlight>
                  <a:schemeClr val="lt1"/>
                </a:highlight>
              </a:defRPr>
            </a:lvl3pPr>
            <a:lvl4pPr indent="-317500" lvl="3" marL="1828800" algn="l">
              <a:lnSpc>
                <a:spcPct val="115000"/>
              </a:lnSpc>
              <a:spcBef>
                <a:spcPts val="2133"/>
              </a:spcBef>
              <a:spcAft>
                <a:spcPts val="0"/>
              </a:spcAft>
              <a:buSzPts val="1400"/>
              <a:buChar char="●"/>
              <a:defRPr>
                <a:highlight>
                  <a:schemeClr val="lt1"/>
                </a:highlight>
              </a:defRPr>
            </a:lvl4pPr>
            <a:lvl5pPr indent="-317500" lvl="4" marL="2286000" algn="l">
              <a:lnSpc>
                <a:spcPct val="115000"/>
              </a:lnSpc>
              <a:spcBef>
                <a:spcPts val="2133"/>
              </a:spcBef>
              <a:spcAft>
                <a:spcPts val="0"/>
              </a:spcAft>
              <a:buSzPts val="1400"/>
              <a:buChar char="○"/>
              <a:defRPr>
                <a:highlight>
                  <a:schemeClr val="lt1"/>
                </a:highlight>
              </a:defRPr>
            </a:lvl5pPr>
            <a:lvl6pPr indent="-317500" lvl="5" marL="2743200" algn="l">
              <a:lnSpc>
                <a:spcPct val="115000"/>
              </a:lnSpc>
              <a:spcBef>
                <a:spcPts val="2133"/>
              </a:spcBef>
              <a:spcAft>
                <a:spcPts val="0"/>
              </a:spcAft>
              <a:buSzPts val="1400"/>
              <a:buChar char="■"/>
              <a:defRPr>
                <a:highlight>
                  <a:schemeClr val="lt1"/>
                </a:highlight>
              </a:defRPr>
            </a:lvl6pPr>
            <a:lvl7pPr indent="-317500" lvl="6" marL="3200400" algn="l">
              <a:lnSpc>
                <a:spcPct val="115000"/>
              </a:lnSpc>
              <a:spcBef>
                <a:spcPts val="2133"/>
              </a:spcBef>
              <a:spcAft>
                <a:spcPts val="0"/>
              </a:spcAft>
              <a:buSzPts val="1400"/>
              <a:buChar char="●"/>
              <a:defRPr>
                <a:highlight>
                  <a:schemeClr val="lt1"/>
                </a:highlight>
              </a:defRPr>
            </a:lvl7pPr>
            <a:lvl8pPr indent="-317500" lvl="7" marL="3657600" algn="l">
              <a:lnSpc>
                <a:spcPct val="115000"/>
              </a:lnSpc>
              <a:spcBef>
                <a:spcPts val="2133"/>
              </a:spcBef>
              <a:spcAft>
                <a:spcPts val="0"/>
              </a:spcAft>
              <a:buSzPts val="1400"/>
              <a:buChar char="○"/>
              <a:defRPr>
                <a:highlight>
                  <a:schemeClr val="lt1"/>
                </a:highlight>
              </a:defRPr>
            </a:lvl8pPr>
            <a:lvl9pPr indent="-317500" lvl="8" marL="4114800" algn="l">
              <a:lnSpc>
                <a:spcPct val="115000"/>
              </a:lnSpc>
              <a:spcBef>
                <a:spcPts val="2133"/>
              </a:spcBef>
              <a:spcAft>
                <a:spcPts val="2133"/>
              </a:spcAft>
              <a:buSzPts val="1400"/>
              <a:buChar char="■"/>
              <a:defRPr>
                <a:highlight>
                  <a:schemeClr val="lt1"/>
                </a:highlight>
              </a:defRPr>
            </a:lvl9pPr>
          </a:lstStyle>
          <a:p/>
        </p:txBody>
      </p:sp>
      <p:sp>
        <p:nvSpPr>
          <p:cNvPr id="169" name="Google Shape;169;p55"/>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70" name="Shape 170"/>
        <p:cNvGrpSpPr/>
        <p:nvPr/>
      </p:nvGrpSpPr>
      <p:grpSpPr>
        <a:xfrm>
          <a:off x="0" y="0"/>
          <a:ext cx="0" cy="0"/>
          <a:chOff x="0" y="0"/>
          <a:chExt cx="0" cy="0"/>
        </a:xfrm>
      </p:grpSpPr>
      <p:sp>
        <p:nvSpPr>
          <p:cNvPr id="171" name="Google Shape;171;p56"/>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highlight>
                  <a:schemeClr val="dk1"/>
                </a:highlight>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2" name="Google Shape;172;p56"/>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3" name="Shape 173"/>
        <p:cNvGrpSpPr/>
        <p:nvPr/>
      </p:nvGrpSpPr>
      <p:grpSpPr>
        <a:xfrm>
          <a:off x="0" y="0"/>
          <a:ext cx="0" cy="0"/>
          <a:chOff x="0" y="0"/>
          <a:chExt cx="0" cy="0"/>
        </a:xfrm>
      </p:grpSpPr>
      <p:sp>
        <p:nvSpPr>
          <p:cNvPr id="174" name="Google Shape;174;p57"/>
          <p:cNvSpPr txBox="1"/>
          <p:nvPr>
            <p:ph type="title"/>
          </p:nvPr>
        </p:nvSpPr>
        <p:spPr>
          <a:xfrm>
            <a:off x="415600" y="1333233"/>
            <a:ext cx="11360800" cy="286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0"/>
              <a:buFont typeface="Montserrat"/>
              <a:buNone/>
              <a:defRPr sz="18666">
                <a:latin typeface="Montserrat"/>
                <a:ea typeface="Montserrat"/>
                <a:cs typeface="Montserrat"/>
                <a:sym typeface="Montserrat"/>
              </a:defRPr>
            </a:lvl1pPr>
            <a:lvl2pPr lvl="1" algn="ctr">
              <a:lnSpc>
                <a:spcPct val="100000"/>
              </a:lnSpc>
              <a:spcBef>
                <a:spcPts val="0"/>
              </a:spcBef>
              <a:spcAft>
                <a:spcPts val="0"/>
              </a:spcAft>
              <a:buSzPts val="14000"/>
              <a:buFont typeface="Montserrat"/>
              <a:buNone/>
              <a:defRPr sz="18666">
                <a:latin typeface="Montserrat"/>
                <a:ea typeface="Montserrat"/>
                <a:cs typeface="Montserrat"/>
                <a:sym typeface="Montserrat"/>
              </a:defRPr>
            </a:lvl2pPr>
            <a:lvl3pPr lvl="2" algn="ctr">
              <a:lnSpc>
                <a:spcPct val="100000"/>
              </a:lnSpc>
              <a:spcBef>
                <a:spcPts val="0"/>
              </a:spcBef>
              <a:spcAft>
                <a:spcPts val="0"/>
              </a:spcAft>
              <a:buSzPts val="14000"/>
              <a:buFont typeface="Montserrat"/>
              <a:buNone/>
              <a:defRPr sz="18666">
                <a:latin typeface="Montserrat"/>
                <a:ea typeface="Montserrat"/>
                <a:cs typeface="Montserrat"/>
                <a:sym typeface="Montserrat"/>
              </a:defRPr>
            </a:lvl3pPr>
            <a:lvl4pPr lvl="3" algn="ctr">
              <a:lnSpc>
                <a:spcPct val="100000"/>
              </a:lnSpc>
              <a:spcBef>
                <a:spcPts val="0"/>
              </a:spcBef>
              <a:spcAft>
                <a:spcPts val="0"/>
              </a:spcAft>
              <a:buSzPts val="14000"/>
              <a:buFont typeface="Montserrat"/>
              <a:buNone/>
              <a:defRPr sz="18666">
                <a:latin typeface="Montserrat"/>
                <a:ea typeface="Montserrat"/>
                <a:cs typeface="Montserrat"/>
                <a:sym typeface="Montserrat"/>
              </a:defRPr>
            </a:lvl4pPr>
            <a:lvl5pPr lvl="4" algn="ctr">
              <a:lnSpc>
                <a:spcPct val="100000"/>
              </a:lnSpc>
              <a:spcBef>
                <a:spcPts val="0"/>
              </a:spcBef>
              <a:spcAft>
                <a:spcPts val="0"/>
              </a:spcAft>
              <a:buSzPts val="14000"/>
              <a:buFont typeface="Montserrat"/>
              <a:buNone/>
              <a:defRPr sz="18666">
                <a:latin typeface="Montserrat"/>
                <a:ea typeface="Montserrat"/>
                <a:cs typeface="Montserrat"/>
                <a:sym typeface="Montserrat"/>
              </a:defRPr>
            </a:lvl5pPr>
            <a:lvl6pPr lvl="5" algn="ctr">
              <a:lnSpc>
                <a:spcPct val="100000"/>
              </a:lnSpc>
              <a:spcBef>
                <a:spcPts val="0"/>
              </a:spcBef>
              <a:spcAft>
                <a:spcPts val="0"/>
              </a:spcAft>
              <a:buSzPts val="14000"/>
              <a:buFont typeface="Montserrat"/>
              <a:buNone/>
              <a:defRPr sz="18666">
                <a:latin typeface="Montserrat"/>
                <a:ea typeface="Montserrat"/>
                <a:cs typeface="Montserrat"/>
                <a:sym typeface="Montserrat"/>
              </a:defRPr>
            </a:lvl6pPr>
            <a:lvl7pPr lvl="6" algn="ctr">
              <a:lnSpc>
                <a:spcPct val="100000"/>
              </a:lnSpc>
              <a:spcBef>
                <a:spcPts val="0"/>
              </a:spcBef>
              <a:spcAft>
                <a:spcPts val="0"/>
              </a:spcAft>
              <a:buSzPts val="14000"/>
              <a:buFont typeface="Montserrat"/>
              <a:buNone/>
              <a:defRPr sz="18666">
                <a:latin typeface="Montserrat"/>
                <a:ea typeface="Montserrat"/>
                <a:cs typeface="Montserrat"/>
                <a:sym typeface="Montserrat"/>
              </a:defRPr>
            </a:lvl7pPr>
            <a:lvl8pPr lvl="7" algn="ctr">
              <a:lnSpc>
                <a:spcPct val="100000"/>
              </a:lnSpc>
              <a:spcBef>
                <a:spcPts val="0"/>
              </a:spcBef>
              <a:spcAft>
                <a:spcPts val="0"/>
              </a:spcAft>
              <a:buSzPts val="14000"/>
              <a:buFont typeface="Montserrat"/>
              <a:buNone/>
              <a:defRPr sz="18666">
                <a:latin typeface="Montserrat"/>
                <a:ea typeface="Montserrat"/>
                <a:cs typeface="Montserrat"/>
                <a:sym typeface="Montserrat"/>
              </a:defRPr>
            </a:lvl8pPr>
            <a:lvl9pPr lvl="8" algn="ctr">
              <a:lnSpc>
                <a:spcPct val="100000"/>
              </a:lnSpc>
              <a:spcBef>
                <a:spcPts val="0"/>
              </a:spcBef>
              <a:spcAft>
                <a:spcPts val="0"/>
              </a:spcAft>
              <a:buSzPts val="14000"/>
              <a:buFont typeface="Montserrat"/>
              <a:buNone/>
              <a:defRPr sz="18666">
                <a:latin typeface="Montserrat"/>
                <a:ea typeface="Montserrat"/>
                <a:cs typeface="Montserrat"/>
                <a:sym typeface="Montserrat"/>
              </a:defRPr>
            </a:lvl9pPr>
          </a:lstStyle>
          <a:p/>
        </p:txBody>
      </p:sp>
      <p:sp>
        <p:nvSpPr>
          <p:cNvPr id="175" name="Google Shape;175;p57"/>
          <p:cNvSpPr txBox="1"/>
          <p:nvPr>
            <p:ph idx="1" type="body"/>
          </p:nvPr>
        </p:nvSpPr>
        <p:spPr>
          <a:xfrm>
            <a:off x="415600" y="4304567"/>
            <a:ext cx="11360800" cy="17344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highlight>
                  <a:schemeClr val="dk1"/>
                </a:highlight>
              </a:defRPr>
            </a:lvl1pPr>
            <a:lvl2pPr indent="-317500" lvl="1" marL="914400" algn="ctr">
              <a:lnSpc>
                <a:spcPct val="115000"/>
              </a:lnSpc>
              <a:spcBef>
                <a:spcPts val="2133"/>
              </a:spcBef>
              <a:spcAft>
                <a:spcPts val="0"/>
              </a:spcAft>
              <a:buSzPts val="1400"/>
              <a:buChar char="○"/>
              <a:defRPr>
                <a:highlight>
                  <a:schemeClr val="dk1"/>
                </a:highlight>
              </a:defRPr>
            </a:lvl2pPr>
            <a:lvl3pPr indent="-317500" lvl="2" marL="1371600" algn="ctr">
              <a:lnSpc>
                <a:spcPct val="115000"/>
              </a:lnSpc>
              <a:spcBef>
                <a:spcPts val="2133"/>
              </a:spcBef>
              <a:spcAft>
                <a:spcPts val="0"/>
              </a:spcAft>
              <a:buSzPts val="1400"/>
              <a:buChar char="■"/>
              <a:defRPr>
                <a:highlight>
                  <a:schemeClr val="dk1"/>
                </a:highlight>
              </a:defRPr>
            </a:lvl3pPr>
            <a:lvl4pPr indent="-317500" lvl="3" marL="1828800" algn="ctr">
              <a:lnSpc>
                <a:spcPct val="115000"/>
              </a:lnSpc>
              <a:spcBef>
                <a:spcPts val="2133"/>
              </a:spcBef>
              <a:spcAft>
                <a:spcPts val="0"/>
              </a:spcAft>
              <a:buSzPts val="1400"/>
              <a:buChar char="●"/>
              <a:defRPr>
                <a:highlight>
                  <a:schemeClr val="dk1"/>
                </a:highlight>
              </a:defRPr>
            </a:lvl4pPr>
            <a:lvl5pPr indent="-317500" lvl="4" marL="2286000" algn="ctr">
              <a:lnSpc>
                <a:spcPct val="115000"/>
              </a:lnSpc>
              <a:spcBef>
                <a:spcPts val="2133"/>
              </a:spcBef>
              <a:spcAft>
                <a:spcPts val="0"/>
              </a:spcAft>
              <a:buSzPts val="1400"/>
              <a:buChar char="○"/>
              <a:defRPr>
                <a:highlight>
                  <a:schemeClr val="dk1"/>
                </a:highlight>
              </a:defRPr>
            </a:lvl5pPr>
            <a:lvl6pPr indent="-317500" lvl="5" marL="2743200" algn="ctr">
              <a:lnSpc>
                <a:spcPct val="115000"/>
              </a:lnSpc>
              <a:spcBef>
                <a:spcPts val="2133"/>
              </a:spcBef>
              <a:spcAft>
                <a:spcPts val="0"/>
              </a:spcAft>
              <a:buSzPts val="1400"/>
              <a:buChar char="■"/>
              <a:defRPr>
                <a:highlight>
                  <a:schemeClr val="dk1"/>
                </a:highlight>
              </a:defRPr>
            </a:lvl6pPr>
            <a:lvl7pPr indent="-317500" lvl="6" marL="3200400" algn="ctr">
              <a:lnSpc>
                <a:spcPct val="115000"/>
              </a:lnSpc>
              <a:spcBef>
                <a:spcPts val="2133"/>
              </a:spcBef>
              <a:spcAft>
                <a:spcPts val="0"/>
              </a:spcAft>
              <a:buSzPts val="1400"/>
              <a:buChar char="●"/>
              <a:defRPr>
                <a:highlight>
                  <a:schemeClr val="dk1"/>
                </a:highlight>
              </a:defRPr>
            </a:lvl7pPr>
            <a:lvl8pPr indent="-317500" lvl="7" marL="3657600" algn="ctr">
              <a:lnSpc>
                <a:spcPct val="115000"/>
              </a:lnSpc>
              <a:spcBef>
                <a:spcPts val="2133"/>
              </a:spcBef>
              <a:spcAft>
                <a:spcPts val="0"/>
              </a:spcAft>
              <a:buSzPts val="1400"/>
              <a:buChar char="○"/>
              <a:defRPr>
                <a:highlight>
                  <a:schemeClr val="dk1"/>
                </a:highlight>
              </a:defRPr>
            </a:lvl8pPr>
            <a:lvl9pPr indent="-317500" lvl="8" marL="4114800" algn="ctr">
              <a:lnSpc>
                <a:spcPct val="115000"/>
              </a:lnSpc>
              <a:spcBef>
                <a:spcPts val="2133"/>
              </a:spcBef>
              <a:spcAft>
                <a:spcPts val="2133"/>
              </a:spcAft>
              <a:buSzPts val="1400"/>
              <a:buChar char="■"/>
              <a:defRPr>
                <a:highlight>
                  <a:schemeClr val="dk1"/>
                </a:highlight>
              </a:defRPr>
            </a:lvl9pPr>
          </a:lstStyle>
          <a:p/>
        </p:txBody>
      </p:sp>
      <p:sp>
        <p:nvSpPr>
          <p:cNvPr id="176" name="Google Shape;176;p57"/>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7" name="Shape 177"/>
        <p:cNvGrpSpPr/>
        <p:nvPr/>
      </p:nvGrpSpPr>
      <p:grpSpPr>
        <a:xfrm>
          <a:off x="0" y="0"/>
          <a:ext cx="0" cy="0"/>
          <a:chOff x="0" y="0"/>
          <a:chExt cx="0" cy="0"/>
        </a:xfrm>
      </p:grpSpPr>
      <p:sp>
        <p:nvSpPr>
          <p:cNvPr id="178" name="Google Shape;178;p58"/>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1pPr>
            <a:lvl2pPr indent="0" lvl="1"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2pPr>
            <a:lvl3pPr indent="0" lvl="2"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3pPr>
            <a:lvl4pPr indent="0" lvl="3"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4pPr>
            <a:lvl5pPr indent="0" lvl="4"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5pPr>
            <a:lvl6pPr indent="0" lvl="5"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6pPr>
            <a:lvl7pPr indent="0" lvl="6"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7pPr>
            <a:lvl8pPr indent="0" lvl="7"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8pPr>
            <a:lvl9pPr indent="0" lvl="8" marL="0" algn="r">
              <a:buClr>
                <a:srgbClr val="000000"/>
              </a:buClr>
              <a:buSzPts val="1333"/>
              <a:buFont typeface="Playfair Display"/>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 name="Shape 31"/>
        <p:cNvGrpSpPr/>
        <p:nvPr/>
      </p:nvGrpSpPr>
      <p:grpSpPr>
        <a:xfrm>
          <a:off x="0" y="0"/>
          <a:ext cx="0" cy="0"/>
          <a:chOff x="0" y="0"/>
          <a:chExt cx="0" cy="0"/>
        </a:xfrm>
      </p:grpSpPr>
      <p:sp>
        <p:nvSpPr>
          <p:cNvPr id="32" name="Google Shape;32;p36"/>
          <p:cNvSpPr txBox="1"/>
          <p:nvPr>
            <p:ph type="title"/>
          </p:nvPr>
        </p:nvSpPr>
        <p:spPr>
          <a:xfrm>
            <a:off x="1252728" y="381000"/>
            <a:ext cx="10172700" cy="14935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6"/>
          <p:cNvSpPr txBox="1"/>
          <p:nvPr>
            <p:ph idx="1" type="body"/>
          </p:nvPr>
        </p:nvSpPr>
        <p:spPr>
          <a:xfrm>
            <a:off x="1251678" y="2199633"/>
            <a:ext cx="4800600" cy="63252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00"/>
              </a:spcBef>
              <a:spcAft>
                <a:spcPts val="0"/>
              </a:spcAft>
              <a:buSzPts val="1900"/>
              <a:buNone/>
              <a:defRPr b="1" sz="1900" cap="none">
                <a:solidFill>
                  <a:schemeClr val="dk2"/>
                </a:solidFill>
              </a:defRPr>
            </a:lvl1pPr>
            <a:lvl2pPr indent="-228600" lvl="1" marL="914400" algn="l">
              <a:lnSpc>
                <a:spcPct val="110000"/>
              </a:lnSpc>
              <a:spcBef>
                <a:spcPts val="700"/>
              </a:spcBef>
              <a:spcAft>
                <a:spcPts val="0"/>
              </a:spcAft>
              <a:buSzPts val="1900"/>
              <a:buNone/>
              <a:defRPr b="1" sz="1900"/>
            </a:lvl2pPr>
            <a:lvl3pPr indent="-228600" lvl="2" marL="1371600" algn="l">
              <a:lnSpc>
                <a:spcPct val="110000"/>
              </a:lnSpc>
              <a:spcBef>
                <a:spcPts val="700"/>
              </a:spcBef>
              <a:spcAft>
                <a:spcPts val="0"/>
              </a:spcAft>
              <a:buSzPts val="1800"/>
              <a:buNone/>
              <a:defRPr b="1" sz="1800"/>
            </a:lvl3pPr>
            <a:lvl4pPr indent="-228600" lvl="3" marL="1828800" algn="l">
              <a:lnSpc>
                <a:spcPct val="110000"/>
              </a:lnSpc>
              <a:spcBef>
                <a:spcPts val="700"/>
              </a:spcBef>
              <a:spcAft>
                <a:spcPts val="0"/>
              </a:spcAft>
              <a:buSzPts val="1600"/>
              <a:buNone/>
              <a:defRPr b="1" sz="1600"/>
            </a:lvl4pPr>
            <a:lvl5pPr indent="-228600" lvl="4" marL="2286000" algn="l">
              <a:lnSpc>
                <a:spcPct val="110000"/>
              </a:lnSpc>
              <a:spcBef>
                <a:spcPts val="700"/>
              </a:spcBef>
              <a:spcAft>
                <a:spcPts val="0"/>
              </a:spcAft>
              <a:buSzPts val="1600"/>
              <a:buNone/>
              <a:defRPr b="1" sz="1600"/>
            </a:lvl5pPr>
            <a:lvl6pPr indent="-228600" lvl="5" marL="2743200" algn="l">
              <a:lnSpc>
                <a:spcPct val="110000"/>
              </a:lnSpc>
              <a:spcBef>
                <a:spcPts val="700"/>
              </a:spcBef>
              <a:spcAft>
                <a:spcPts val="0"/>
              </a:spcAft>
              <a:buSzPts val="1600"/>
              <a:buNone/>
              <a:defRPr b="1" sz="1600"/>
            </a:lvl6pPr>
            <a:lvl7pPr indent="-228600" lvl="6" marL="3200400" algn="l">
              <a:lnSpc>
                <a:spcPct val="110000"/>
              </a:lnSpc>
              <a:spcBef>
                <a:spcPts val="700"/>
              </a:spcBef>
              <a:spcAft>
                <a:spcPts val="0"/>
              </a:spcAft>
              <a:buSzPts val="1600"/>
              <a:buNone/>
              <a:defRPr b="1" sz="1600"/>
            </a:lvl7pPr>
            <a:lvl8pPr indent="-228600" lvl="7" marL="3657600" algn="l">
              <a:lnSpc>
                <a:spcPct val="110000"/>
              </a:lnSpc>
              <a:spcBef>
                <a:spcPts val="700"/>
              </a:spcBef>
              <a:spcAft>
                <a:spcPts val="0"/>
              </a:spcAft>
              <a:buSzPts val="1600"/>
              <a:buNone/>
              <a:defRPr b="1" sz="1600"/>
            </a:lvl8pPr>
            <a:lvl9pPr indent="-228600" lvl="8" marL="4114800" algn="l">
              <a:lnSpc>
                <a:spcPct val="110000"/>
              </a:lnSpc>
              <a:spcBef>
                <a:spcPts val="700"/>
              </a:spcBef>
              <a:spcAft>
                <a:spcPts val="0"/>
              </a:spcAft>
              <a:buSzPts val="1600"/>
              <a:buNone/>
              <a:defRPr b="1" sz="1600"/>
            </a:lvl9pPr>
          </a:lstStyle>
          <a:p/>
        </p:txBody>
      </p:sp>
      <p:sp>
        <p:nvSpPr>
          <p:cNvPr id="34" name="Google Shape;34;p36"/>
          <p:cNvSpPr txBox="1"/>
          <p:nvPr>
            <p:ph idx="2" type="body"/>
          </p:nvPr>
        </p:nvSpPr>
        <p:spPr>
          <a:xfrm>
            <a:off x="1257300" y="2909102"/>
            <a:ext cx="4800600" cy="299639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35" name="Google Shape;35;p36"/>
          <p:cNvSpPr txBox="1"/>
          <p:nvPr>
            <p:ph idx="3" type="body"/>
          </p:nvPr>
        </p:nvSpPr>
        <p:spPr>
          <a:xfrm>
            <a:off x="6633864" y="2199633"/>
            <a:ext cx="4800600" cy="63252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00"/>
              </a:spcBef>
              <a:spcAft>
                <a:spcPts val="0"/>
              </a:spcAft>
              <a:buSzPts val="1900"/>
              <a:buNone/>
              <a:defRPr b="1" sz="1900" cap="none">
                <a:solidFill>
                  <a:schemeClr val="dk2"/>
                </a:solidFill>
              </a:defRPr>
            </a:lvl1pPr>
            <a:lvl2pPr indent="-228600" lvl="1" marL="914400" algn="l">
              <a:lnSpc>
                <a:spcPct val="110000"/>
              </a:lnSpc>
              <a:spcBef>
                <a:spcPts val="700"/>
              </a:spcBef>
              <a:spcAft>
                <a:spcPts val="0"/>
              </a:spcAft>
              <a:buSzPts val="1900"/>
              <a:buNone/>
              <a:defRPr b="1" sz="1900"/>
            </a:lvl2pPr>
            <a:lvl3pPr indent="-228600" lvl="2" marL="1371600" algn="l">
              <a:lnSpc>
                <a:spcPct val="110000"/>
              </a:lnSpc>
              <a:spcBef>
                <a:spcPts val="700"/>
              </a:spcBef>
              <a:spcAft>
                <a:spcPts val="0"/>
              </a:spcAft>
              <a:buSzPts val="1800"/>
              <a:buNone/>
              <a:defRPr b="1" sz="1800"/>
            </a:lvl3pPr>
            <a:lvl4pPr indent="-228600" lvl="3" marL="1828800" algn="l">
              <a:lnSpc>
                <a:spcPct val="110000"/>
              </a:lnSpc>
              <a:spcBef>
                <a:spcPts val="700"/>
              </a:spcBef>
              <a:spcAft>
                <a:spcPts val="0"/>
              </a:spcAft>
              <a:buSzPts val="1600"/>
              <a:buNone/>
              <a:defRPr b="1" sz="1600"/>
            </a:lvl4pPr>
            <a:lvl5pPr indent="-228600" lvl="4" marL="2286000" algn="l">
              <a:lnSpc>
                <a:spcPct val="110000"/>
              </a:lnSpc>
              <a:spcBef>
                <a:spcPts val="700"/>
              </a:spcBef>
              <a:spcAft>
                <a:spcPts val="0"/>
              </a:spcAft>
              <a:buSzPts val="1600"/>
              <a:buNone/>
              <a:defRPr b="1" sz="1600"/>
            </a:lvl5pPr>
            <a:lvl6pPr indent="-228600" lvl="5" marL="2743200" algn="l">
              <a:lnSpc>
                <a:spcPct val="110000"/>
              </a:lnSpc>
              <a:spcBef>
                <a:spcPts val="700"/>
              </a:spcBef>
              <a:spcAft>
                <a:spcPts val="0"/>
              </a:spcAft>
              <a:buSzPts val="1600"/>
              <a:buNone/>
              <a:defRPr b="1" sz="1600"/>
            </a:lvl6pPr>
            <a:lvl7pPr indent="-228600" lvl="6" marL="3200400" algn="l">
              <a:lnSpc>
                <a:spcPct val="110000"/>
              </a:lnSpc>
              <a:spcBef>
                <a:spcPts val="700"/>
              </a:spcBef>
              <a:spcAft>
                <a:spcPts val="0"/>
              </a:spcAft>
              <a:buSzPts val="1600"/>
              <a:buNone/>
              <a:defRPr b="1" sz="1600"/>
            </a:lvl7pPr>
            <a:lvl8pPr indent="-228600" lvl="7" marL="3657600" algn="l">
              <a:lnSpc>
                <a:spcPct val="110000"/>
              </a:lnSpc>
              <a:spcBef>
                <a:spcPts val="700"/>
              </a:spcBef>
              <a:spcAft>
                <a:spcPts val="0"/>
              </a:spcAft>
              <a:buSzPts val="1600"/>
              <a:buNone/>
              <a:defRPr b="1" sz="1600"/>
            </a:lvl8pPr>
            <a:lvl9pPr indent="-228600" lvl="8" marL="4114800" algn="l">
              <a:lnSpc>
                <a:spcPct val="110000"/>
              </a:lnSpc>
              <a:spcBef>
                <a:spcPts val="700"/>
              </a:spcBef>
              <a:spcAft>
                <a:spcPts val="0"/>
              </a:spcAft>
              <a:buSzPts val="1600"/>
              <a:buNone/>
              <a:defRPr b="1" sz="1600"/>
            </a:lvl9pPr>
          </a:lstStyle>
          <a:p/>
        </p:txBody>
      </p:sp>
      <p:sp>
        <p:nvSpPr>
          <p:cNvPr id="36" name="Google Shape;36;p36"/>
          <p:cNvSpPr txBox="1"/>
          <p:nvPr>
            <p:ph idx="4" type="body"/>
          </p:nvPr>
        </p:nvSpPr>
        <p:spPr>
          <a:xfrm>
            <a:off x="6633864" y="2909102"/>
            <a:ext cx="4800600" cy="299639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37" name="Google Shape;37;p36"/>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6"/>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6"/>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7"/>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7"/>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7"/>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7"/>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45" name="Shape 45"/>
        <p:cNvGrpSpPr/>
        <p:nvPr/>
      </p:nvGrpSpPr>
      <p:grpSpPr>
        <a:xfrm>
          <a:off x="0" y="0"/>
          <a:ext cx="0" cy="0"/>
          <a:chOff x="0" y="0"/>
          <a:chExt cx="0" cy="0"/>
        </a:xfrm>
      </p:grpSpPr>
      <p:sp>
        <p:nvSpPr>
          <p:cNvPr id="46" name="Google Shape;46;p32"/>
          <p:cNvSpPr txBox="1"/>
          <p:nvPr>
            <p:ph type="title"/>
          </p:nvPr>
        </p:nvSpPr>
        <p:spPr>
          <a:xfrm>
            <a:off x="3242929" y="1073888"/>
            <a:ext cx="8187071" cy="406462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2"/>
              </a:buClr>
              <a:buSzPts val="8400"/>
              <a:buFont typeface="Impact"/>
              <a:buNone/>
              <a:defRPr sz="8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2"/>
          <p:cNvSpPr txBox="1"/>
          <p:nvPr>
            <p:ph idx="1" type="body"/>
          </p:nvPr>
        </p:nvSpPr>
        <p:spPr>
          <a:xfrm>
            <a:off x="3242930" y="5159781"/>
            <a:ext cx="7017488" cy="95113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00"/>
              </a:spcBef>
              <a:spcAft>
                <a:spcPts val="0"/>
              </a:spcAft>
              <a:buSzPts val="2000"/>
              <a:buNone/>
              <a:defRPr b="1" i="0" sz="2000" cap="none">
                <a:solidFill>
                  <a:schemeClr val="accent1"/>
                </a:solidFill>
              </a:defRPr>
            </a:lvl1pPr>
            <a:lvl2pPr indent="-228600" lvl="1" marL="914400" algn="l">
              <a:lnSpc>
                <a:spcPct val="110000"/>
              </a:lnSpc>
              <a:spcBef>
                <a:spcPts val="700"/>
              </a:spcBef>
              <a:spcAft>
                <a:spcPts val="0"/>
              </a:spcAft>
              <a:buSzPts val="2000"/>
              <a:buNone/>
              <a:defRPr sz="2000">
                <a:solidFill>
                  <a:schemeClr val="lt1"/>
                </a:solidFill>
              </a:defRPr>
            </a:lvl2pPr>
            <a:lvl3pPr indent="-228600" lvl="2" marL="1371600" algn="l">
              <a:lnSpc>
                <a:spcPct val="110000"/>
              </a:lnSpc>
              <a:spcBef>
                <a:spcPts val="700"/>
              </a:spcBef>
              <a:spcAft>
                <a:spcPts val="0"/>
              </a:spcAft>
              <a:buSzPts val="1800"/>
              <a:buNone/>
              <a:defRPr sz="1800">
                <a:solidFill>
                  <a:schemeClr val="lt1"/>
                </a:solidFill>
              </a:defRPr>
            </a:lvl3pPr>
            <a:lvl4pPr indent="-228600" lvl="3" marL="1828800" algn="l">
              <a:lnSpc>
                <a:spcPct val="110000"/>
              </a:lnSpc>
              <a:spcBef>
                <a:spcPts val="700"/>
              </a:spcBef>
              <a:spcAft>
                <a:spcPts val="0"/>
              </a:spcAft>
              <a:buSzPts val="1600"/>
              <a:buNone/>
              <a:defRPr sz="1600">
                <a:solidFill>
                  <a:schemeClr val="lt1"/>
                </a:solidFill>
              </a:defRPr>
            </a:lvl4pPr>
            <a:lvl5pPr indent="-228600" lvl="4" marL="2286000" algn="l">
              <a:lnSpc>
                <a:spcPct val="110000"/>
              </a:lnSpc>
              <a:spcBef>
                <a:spcPts val="700"/>
              </a:spcBef>
              <a:spcAft>
                <a:spcPts val="0"/>
              </a:spcAft>
              <a:buSzPts val="1600"/>
              <a:buNone/>
              <a:defRPr sz="1600">
                <a:solidFill>
                  <a:schemeClr val="lt1"/>
                </a:solidFill>
              </a:defRPr>
            </a:lvl5pPr>
            <a:lvl6pPr indent="-228600" lvl="5" marL="2743200" algn="l">
              <a:lnSpc>
                <a:spcPct val="110000"/>
              </a:lnSpc>
              <a:spcBef>
                <a:spcPts val="700"/>
              </a:spcBef>
              <a:spcAft>
                <a:spcPts val="0"/>
              </a:spcAft>
              <a:buSzPts val="1600"/>
              <a:buNone/>
              <a:defRPr sz="1600">
                <a:solidFill>
                  <a:schemeClr val="lt1"/>
                </a:solidFill>
              </a:defRPr>
            </a:lvl6pPr>
            <a:lvl7pPr indent="-228600" lvl="6" marL="3200400" algn="l">
              <a:lnSpc>
                <a:spcPct val="110000"/>
              </a:lnSpc>
              <a:spcBef>
                <a:spcPts val="700"/>
              </a:spcBef>
              <a:spcAft>
                <a:spcPts val="0"/>
              </a:spcAft>
              <a:buSzPts val="1600"/>
              <a:buNone/>
              <a:defRPr sz="1600">
                <a:solidFill>
                  <a:schemeClr val="lt1"/>
                </a:solidFill>
              </a:defRPr>
            </a:lvl7pPr>
            <a:lvl8pPr indent="-228600" lvl="7" marL="3657600" algn="l">
              <a:lnSpc>
                <a:spcPct val="110000"/>
              </a:lnSpc>
              <a:spcBef>
                <a:spcPts val="700"/>
              </a:spcBef>
              <a:spcAft>
                <a:spcPts val="0"/>
              </a:spcAft>
              <a:buSzPts val="1600"/>
              <a:buNone/>
              <a:defRPr sz="1600">
                <a:solidFill>
                  <a:schemeClr val="lt1"/>
                </a:solidFill>
              </a:defRPr>
            </a:lvl8pPr>
            <a:lvl9pPr indent="-228600" lvl="8" marL="4114800" algn="l">
              <a:lnSpc>
                <a:spcPct val="110000"/>
              </a:lnSpc>
              <a:spcBef>
                <a:spcPts val="700"/>
              </a:spcBef>
              <a:spcAft>
                <a:spcPts val="0"/>
              </a:spcAft>
              <a:buSzPts val="1600"/>
              <a:buNone/>
              <a:defRPr sz="1600">
                <a:solidFill>
                  <a:schemeClr val="lt1"/>
                </a:solidFill>
              </a:defRPr>
            </a:lvl9pPr>
          </a:lstStyle>
          <a:p/>
        </p:txBody>
      </p:sp>
      <p:sp>
        <p:nvSpPr>
          <p:cNvPr id="48" name="Google Shape;48;p32"/>
          <p:cNvSpPr txBox="1"/>
          <p:nvPr>
            <p:ph idx="10" type="dt"/>
          </p:nvPr>
        </p:nvSpPr>
        <p:spPr>
          <a:xfrm>
            <a:off x="3236546" y="6375679"/>
            <a:ext cx="1493947"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2"/>
          <p:cNvSpPr txBox="1"/>
          <p:nvPr>
            <p:ph idx="11" type="ftr"/>
          </p:nvPr>
        </p:nvSpPr>
        <p:spPr>
          <a:xfrm>
            <a:off x="5279064"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2"/>
          <p:cNvSpPr txBox="1"/>
          <p:nvPr>
            <p:ph idx="12" type="sldNum"/>
          </p:nvPr>
        </p:nvSpPr>
        <p:spPr>
          <a:xfrm>
            <a:off x="9942434" y="6375679"/>
            <a:ext cx="1487566"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2"/>
                </a:solidFill>
                <a:latin typeface="Gill Sans"/>
                <a:ea typeface="Gill Sans"/>
                <a:cs typeface="Gill Sans"/>
                <a:sym typeface="Gill Sans"/>
              </a:defRPr>
            </a:lvl1pPr>
            <a:lvl2pPr indent="0" lvl="1" marL="0" algn="r">
              <a:spcBef>
                <a:spcPts val="0"/>
              </a:spcBef>
              <a:buNone/>
              <a:defRPr b="0" i="0" sz="1200" u="none" cap="none" strike="noStrike">
                <a:solidFill>
                  <a:schemeClr val="lt2"/>
                </a:solidFill>
                <a:latin typeface="Gill Sans"/>
                <a:ea typeface="Gill Sans"/>
                <a:cs typeface="Gill Sans"/>
                <a:sym typeface="Gill Sans"/>
              </a:defRPr>
            </a:lvl2pPr>
            <a:lvl3pPr indent="0" lvl="2" marL="0" algn="r">
              <a:spcBef>
                <a:spcPts val="0"/>
              </a:spcBef>
              <a:buNone/>
              <a:defRPr b="0" i="0" sz="1200" u="none" cap="none" strike="noStrike">
                <a:solidFill>
                  <a:schemeClr val="lt2"/>
                </a:solidFill>
                <a:latin typeface="Gill Sans"/>
                <a:ea typeface="Gill Sans"/>
                <a:cs typeface="Gill Sans"/>
                <a:sym typeface="Gill Sans"/>
              </a:defRPr>
            </a:lvl3pPr>
            <a:lvl4pPr indent="0" lvl="3" marL="0" algn="r">
              <a:spcBef>
                <a:spcPts val="0"/>
              </a:spcBef>
              <a:buNone/>
              <a:defRPr b="0" i="0" sz="1200" u="none" cap="none" strike="noStrike">
                <a:solidFill>
                  <a:schemeClr val="lt2"/>
                </a:solidFill>
                <a:latin typeface="Gill Sans"/>
                <a:ea typeface="Gill Sans"/>
                <a:cs typeface="Gill Sans"/>
                <a:sym typeface="Gill Sans"/>
              </a:defRPr>
            </a:lvl4pPr>
            <a:lvl5pPr indent="0" lvl="4" marL="0" algn="r">
              <a:spcBef>
                <a:spcPts val="0"/>
              </a:spcBef>
              <a:buNone/>
              <a:defRPr b="0" i="0" sz="1200" u="none" cap="none" strike="noStrike">
                <a:solidFill>
                  <a:schemeClr val="lt2"/>
                </a:solidFill>
                <a:latin typeface="Gill Sans"/>
                <a:ea typeface="Gill Sans"/>
                <a:cs typeface="Gill Sans"/>
                <a:sym typeface="Gill Sans"/>
              </a:defRPr>
            </a:lvl5pPr>
            <a:lvl6pPr indent="0" lvl="5" marL="0" algn="r">
              <a:spcBef>
                <a:spcPts val="0"/>
              </a:spcBef>
              <a:buNone/>
              <a:defRPr b="0" i="0" sz="1200" u="none" cap="none" strike="noStrike">
                <a:solidFill>
                  <a:schemeClr val="lt2"/>
                </a:solidFill>
                <a:latin typeface="Gill Sans"/>
                <a:ea typeface="Gill Sans"/>
                <a:cs typeface="Gill Sans"/>
                <a:sym typeface="Gill Sans"/>
              </a:defRPr>
            </a:lvl6pPr>
            <a:lvl7pPr indent="0" lvl="6" marL="0" algn="r">
              <a:spcBef>
                <a:spcPts val="0"/>
              </a:spcBef>
              <a:buNone/>
              <a:defRPr b="0" i="0" sz="1200" u="none" cap="none" strike="noStrike">
                <a:solidFill>
                  <a:schemeClr val="lt2"/>
                </a:solidFill>
                <a:latin typeface="Gill Sans"/>
                <a:ea typeface="Gill Sans"/>
                <a:cs typeface="Gill Sans"/>
                <a:sym typeface="Gill Sans"/>
              </a:defRPr>
            </a:lvl7pPr>
            <a:lvl8pPr indent="0" lvl="7" marL="0" algn="r">
              <a:spcBef>
                <a:spcPts val="0"/>
              </a:spcBef>
              <a:buNone/>
              <a:defRPr b="0" i="0" sz="1200" u="none" cap="none" strike="noStrike">
                <a:solidFill>
                  <a:schemeClr val="lt2"/>
                </a:solidFill>
                <a:latin typeface="Gill Sans"/>
                <a:ea typeface="Gill Sans"/>
                <a:cs typeface="Gill Sans"/>
                <a:sym typeface="Gill Sans"/>
              </a:defRPr>
            </a:lvl8pPr>
            <a:lvl9pPr indent="0" lvl="8" marL="0" algn="r">
              <a:spcBef>
                <a:spcPts val="0"/>
              </a:spcBef>
              <a:buNone/>
              <a:defRPr b="0" i="0" sz="1200" u="none" cap="none" strike="noStrike">
                <a:solidFill>
                  <a:schemeClr val="l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SG"/>
              <a:t>‹#›</a:t>
            </a:fld>
            <a:endParaRPr/>
          </a:p>
        </p:txBody>
      </p:sp>
      <p:grpSp>
        <p:nvGrpSpPr>
          <p:cNvPr id="51" name="Google Shape;51;p32" title="left scallop shape"/>
          <p:cNvGrpSpPr/>
          <p:nvPr/>
        </p:nvGrpSpPr>
        <p:grpSpPr>
          <a:xfrm>
            <a:off x="0" y="0"/>
            <a:ext cx="2814638" cy="6858000"/>
            <a:chOff x="0" y="0"/>
            <a:chExt cx="2814638" cy="6858000"/>
          </a:xfrm>
        </p:grpSpPr>
        <p:sp>
          <p:nvSpPr>
            <p:cNvPr id="52" name="Google Shape;52;p32" title="left scallop shape"/>
            <p:cNvSpPr/>
            <p:nvPr/>
          </p:nvSpPr>
          <p:spPr>
            <a:xfrm>
              <a:off x="0" y="0"/>
              <a:ext cx="2814638" cy="6858000"/>
            </a:xfrm>
            <a:custGeom>
              <a:rect b="b" l="l" r="r" t="t"/>
              <a:pathLst>
                <a:path extrusionOk="0" h="4320" w="1773">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lt2"/>
            </a:solidFill>
            <a:ln>
              <a:noFill/>
            </a:ln>
          </p:spPr>
        </p:sp>
        <p:sp>
          <p:nvSpPr>
            <p:cNvPr id="53" name="Google Shape;53;p32" title="left scallop inline"/>
            <p:cNvSpPr/>
            <p:nvPr/>
          </p:nvSpPr>
          <p:spPr>
            <a:xfrm>
              <a:off x="874382" y="0"/>
              <a:ext cx="1646238" cy="6858000"/>
            </a:xfrm>
            <a:custGeom>
              <a:rect b="b" l="l" r="r" t="t"/>
              <a:pathLst>
                <a:path extrusionOk="0" h="4320" w="1037">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41"/>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1"/>
          <p:cNvSpPr txBox="1"/>
          <p:nvPr>
            <p:ph idx="1" type="body"/>
          </p:nvPr>
        </p:nvSpPr>
        <p:spPr>
          <a:xfrm>
            <a:off x="1257300" y="2286000"/>
            <a:ext cx="4800600" cy="36195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57" name="Google Shape;57;p41"/>
          <p:cNvSpPr txBox="1"/>
          <p:nvPr>
            <p:ph idx="2" type="body"/>
          </p:nvPr>
        </p:nvSpPr>
        <p:spPr>
          <a:xfrm>
            <a:off x="6647796" y="2286000"/>
            <a:ext cx="4800600" cy="36195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700"/>
              </a:spcBef>
              <a:spcAft>
                <a:spcPts val="0"/>
              </a:spcAft>
              <a:buSzPts val="1800"/>
              <a:buChar char="•"/>
              <a:defRPr/>
            </a:lvl1pPr>
            <a:lvl2pPr indent="-342900" lvl="1" marL="914400" algn="l">
              <a:lnSpc>
                <a:spcPct val="110000"/>
              </a:lnSpc>
              <a:spcBef>
                <a:spcPts val="700"/>
              </a:spcBef>
              <a:spcAft>
                <a:spcPts val="0"/>
              </a:spcAft>
              <a:buSzPts val="1800"/>
              <a:buChar char="–"/>
              <a:defRPr/>
            </a:lvl2pPr>
            <a:lvl3pPr indent="-342900" lvl="2" marL="1371600" algn="l">
              <a:lnSpc>
                <a:spcPct val="110000"/>
              </a:lnSpc>
              <a:spcBef>
                <a:spcPts val="700"/>
              </a:spcBef>
              <a:spcAft>
                <a:spcPts val="0"/>
              </a:spcAft>
              <a:buSzPts val="1800"/>
              <a:buChar char="•"/>
              <a:defRPr/>
            </a:lvl3pPr>
            <a:lvl4pPr indent="-342900" lvl="3" marL="1828800" algn="l">
              <a:lnSpc>
                <a:spcPct val="110000"/>
              </a:lnSpc>
              <a:spcBef>
                <a:spcPts val="700"/>
              </a:spcBef>
              <a:spcAft>
                <a:spcPts val="0"/>
              </a:spcAft>
              <a:buSzPts val="1800"/>
              <a:buChar char="–"/>
              <a:defRPr/>
            </a:lvl4pPr>
            <a:lvl5pPr indent="-342900" lvl="4" marL="2286000" algn="l">
              <a:lnSpc>
                <a:spcPct val="110000"/>
              </a:lnSpc>
              <a:spcBef>
                <a:spcPts val="700"/>
              </a:spcBef>
              <a:spcAft>
                <a:spcPts val="0"/>
              </a:spcAft>
              <a:buSzPts val="1800"/>
              <a:buChar char="•"/>
              <a:defRPr/>
            </a:lvl5pPr>
            <a:lvl6pPr indent="-342900" lvl="5" marL="2743200" algn="l">
              <a:lnSpc>
                <a:spcPct val="110000"/>
              </a:lnSpc>
              <a:spcBef>
                <a:spcPts val="700"/>
              </a:spcBef>
              <a:spcAft>
                <a:spcPts val="0"/>
              </a:spcAft>
              <a:buSzPts val="1800"/>
              <a:buChar char="–"/>
              <a:defRPr/>
            </a:lvl6pPr>
            <a:lvl7pPr indent="-342900" lvl="6" marL="3200400" algn="l">
              <a:lnSpc>
                <a:spcPct val="110000"/>
              </a:lnSpc>
              <a:spcBef>
                <a:spcPts val="700"/>
              </a:spcBef>
              <a:spcAft>
                <a:spcPts val="0"/>
              </a:spcAft>
              <a:buSzPts val="1800"/>
              <a:buChar char="•"/>
              <a:defRPr/>
            </a:lvl7pPr>
            <a:lvl8pPr indent="-342900" lvl="7" marL="3657600" algn="l">
              <a:lnSpc>
                <a:spcPct val="110000"/>
              </a:lnSpc>
              <a:spcBef>
                <a:spcPts val="700"/>
              </a:spcBef>
              <a:spcAft>
                <a:spcPts val="0"/>
              </a:spcAft>
              <a:buSzPts val="1800"/>
              <a:buChar char="–"/>
              <a:defRPr/>
            </a:lvl8pPr>
            <a:lvl9pPr indent="-342900" lvl="8" marL="4114800" algn="l">
              <a:lnSpc>
                <a:spcPct val="110000"/>
              </a:lnSpc>
              <a:spcBef>
                <a:spcPts val="700"/>
              </a:spcBef>
              <a:spcAft>
                <a:spcPts val="0"/>
              </a:spcAft>
              <a:buSzPts val="1800"/>
              <a:buChar char="•"/>
              <a:defRPr/>
            </a:lvl9pPr>
          </a:lstStyle>
          <a:p/>
        </p:txBody>
      </p:sp>
      <p:sp>
        <p:nvSpPr>
          <p:cNvPr id="58" name="Google Shape;58;p41"/>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1"/>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1"/>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42"/>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2"/>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2"/>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5" name="Shape 65"/>
        <p:cNvGrpSpPr/>
        <p:nvPr/>
      </p:nvGrpSpPr>
      <p:grpSpPr>
        <a:xfrm>
          <a:off x="0" y="0"/>
          <a:ext cx="0" cy="0"/>
          <a:chOff x="0" y="0"/>
          <a:chExt cx="0" cy="0"/>
        </a:xfrm>
      </p:grpSpPr>
      <p:sp>
        <p:nvSpPr>
          <p:cNvPr id="66" name="Google Shape;66;p43" title="right scallop background shape"/>
          <p:cNvSpPr/>
          <p:nvPr/>
        </p:nvSpPr>
        <p:spPr>
          <a:xfrm>
            <a:off x="7389812" y="0"/>
            <a:ext cx="4802188" cy="6858000"/>
          </a:xfrm>
          <a:custGeom>
            <a:rect b="b" l="l" r="r" t="t"/>
            <a:pathLst>
              <a:path extrusionOk="0" h="4320" w="3025">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67" name="Google Shape;67;p43"/>
          <p:cNvSpPr txBox="1"/>
          <p:nvPr>
            <p:ph type="title"/>
          </p:nvPr>
        </p:nvSpPr>
        <p:spPr>
          <a:xfrm>
            <a:off x="8337884" y="457199"/>
            <a:ext cx="3092115" cy="119667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900"/>
              <a:buFont typeface="Gill Sans"/>
              <a:buNone/>
              <a:defRPr b="1" i="0" sz="1900" cap="none">
                <a:solidFill>
                  <a:schemeClr val="accen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43"/>
          <p:cNvSpPr txBox="1"/>
          <p:nvPr>
            <p:ph idx="1" type="body"/>
          </p:nvPr>
        </p:nvSpPr>
        <p:spPr>
          <a:xfrm>
            <a:off x="765051" y="920377"/>
            <a:ext cx="6158418" cy="4985124"/>
          </a:xfrm>
          <a:prstGeom prst="rect">
            <a:avLst/>
          </a:prstGeom>
          <a:noFill/>
          <a:ln>
            <a:noFill/>
          </a:ln>
        </p:spPr>
        <p:txBody>
          <a:bodyPr anchorCtr="0" anchor="t" bIns="45700" lIns="91425" spcFirstLastPara="1" rIns="91425" wrap="square" tIns="45700">
            <a:normAutofit/>
          </a:bodyPr>
          <a:lstStyle>
            <a:lvl1pPr indent="-431800" lvl="0" marL="457200" algn="l">
              <a:lnSpc>
                <a:spcPct val="110000"/>
              </a:lnSpc>
              <a:spcBef>
                <a:spcPts val="700"/>
              </a:spcBef>
              <a:spcAft>
                <a:spcPts val="0"/>
              </a:spcAft>
              <a:buSzPts val="3200"/>
              <a:buChar char="•"/>
              <a:defRPr sz="3200"/>
            </a:lvl1pPr>
            <a:lvl2pPr indent="-406400" lvl="1" marL="914400" algn="l">
              <a:lnSpc>
                <a:spcPct val="110000"/>
              </a:lnSpc>
              <a:spcBef>
                <a:spcPts val="700"/>
              </a:spcBef>
              <a:spcAft>
                <a:spcPts val="0"/>
              </a:spcAft>
              <a:buSzPts val="2800"/>
              <a:buChar char="–"/>
              <a:defRPr sz="2800"/>
            </a:lvl2pPr>
            <a:lvl3pPr indent="-381000" lvl="2" marL="1371600" algn="l">
              <a:lnSpc>
                <a:spcPct val="110000"/>
              </a:lnSpc>
              <a:spcBef>
                <a:spcPts val="700"/>
              </a:spcBef>
              <a:spcAft>
                <a:spcPts val="0"/>
              </a:spcAft>
              <a:buSzPts val="2400"/>
              <a:buChar char="•"/>
              <a:defRPr sz="2400"/>
            </a:lvl3pPr>
            <a:lvl4pPr indent="-355600" lvl="3" marL="1828800" algn="l">
              <a:lnSpc>
                <a:spcPct val="110000"/>
              </a:lnSpc>
              <a:spcBef>
                <a:spcPts val="700"/>
              </a:spcBef>
              <a:spcAft>
                <a:spcPts val="0"/>
              </a:spcAft>
              <a:buSzPts val="2000"/>
              <a:buChar char="–"/>
              <a:defRPr sz="2000"/>
            </a:lvl4pPr>
            <a:lvl5pPr indent="-355600" lvl="4" marL="2286000" algn="l">
              <a:lnSpc>
                <a:spcPct val="110000"/>
              </a:lnSpc>
              <a:spcBef>
                <a:spcPts val="700"/>
              </a:spcBef>
              <a:spcAft>
                <a:spcPts val="0"/>
              </a:spcAft>
              <a:buSzPts val="2000"/>
              <a:buChar char="•"/>
              <a:defRPr sz="2000"/>
            </a:lvl5pPr>
            <a:lvl6pPr indent="-355600" lvl="5" marL="2743200" algn="l">
              <a:lnSpc>
                <a:spcPct val="110000"/>
              </a:lnSpc>
              <a:spcBef>
                <a:spcPts val="700"/>
              </a:spcBef>
              <a:spcAft>
                <a:spcPts val="0"/>
              </a:spcAft>
              <a:buSzPts val="2000"/>
              <a:buChar char="–"/>
              <a:defRPr sz="2000"/>
            </a:lvl6pPr>
            <a:lvl7pPr indent="-355600" lvl="6" marL="3200400" algn="l">
              <a:lnSpc>
                <a:spcPct val="110000"/>
              </a:lnSpc>
              <a:spcBef>
                <a:spcPts val="700"/>
              </a:spcBef>
              <a:spcAft>
                <a:spcPts val="0"/>
              </a:spcAft>
              <a:buSzPts val="2000"/>
              <a:buChar char="•"/>
              <a:defRPr sz="2000"/>
            </a:lvl7pPr>
            <a:lvl8pPr indent="-355600" lvl="7" marL="3657600" algn="l">
              <a:lnSpc>
                <a:spcPct val="110000"/>
              </a:lnSpc>
              <a:spcBef>
                <a:spcPts val="700"/>
              </a:spcBef>
              <a:spcAft>
                <a:spcPts val="0"/>
              </a:spcAft>
              <a:buSzPts val="2000"/>
              <a:buChar char="–"/>
              <a:defRPr sz="2000"/>
            </a:lvl8pPr>
            <a:lvl9pPr indent="-355600" lvl="8" marL="4114800" algn="l">
              <a:lnSpc>
                <a:spcPct val="110000"/>
              </a:lnSpc>
              <a:spcBef>
                <a:spcPts val="700"/>
              </a:spcBef>
              <a:spcAft>
                <a:spcPts val="0"/>
              </a:spcAft>
              <a:buSzPts val="2000"/>
              <a:buChar char="•"/>
              <a:defRPr sz="2000"/>
            </a:lvl9pPr>
          </a:lstStyle>
          <a:p/>
        </p:txBody>
      </p:sp>
      <p:sp>
        <p:nvSpPr>
          <p:cNvPr id="69" name="Google Shape;69;p43"/>
          <p:cNvSpPr txBox="1"/>
          <p:nvPr>
            <p:ph idx="2" type="body"/>
          </p:nvPr>
        </p:nvSpPr>
        <p:spPr>
          <a:xfrm>
            <a:off x="8337885" y="1741336"/>
            <a:ext cx="3092115" cy="416416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200"/>
              </a:spcBef>
              <a:spcAft>
                <a:spcPts val="0"/>
              </a:spcAft>
              <a:buSzPts val="1600"/>
              <a:buNone/>
              <a:defRPr sz="1600">
                <a:solidFill>
                  <a:schemeClr val="lt2"/>
                </a:solidFill>
              </a:defRPr>
            </a:lvl1pPr>
            <a:lvl2pPr indent="-228600" lvl="1" marL="914400" algn="l">
              <a:lnSpc>
                <a:spcPct val="110000"/>
              </a:lnSpc>
              <a:spcBef>
                <a:spcPts val="700"/>
              </a:spcBef>
              <a:spcAft>
                <a:spcPts val="0"/>
              </a:spcAft>
              <a:buSzPts val="1400"/>
              <a:buNone/>
              <a:defRPr sz="1400"/>
            </a:lvl2pPr>
            <a:lvl3pPr indent="-228600" lvl="2" marL="1371600" algn="l">
              <a:lnSpc>
                <a:spcPct val="110000"/>
              </a:lnSpc>
              <a:spcBef>
                <a:spcPts val="700"/>
              </a:spcBef>
              <a:spcAft>
                <a:spcPts val="0"/>
              </a:spcAft>
              <a:buSzPts val="1200"/>
              <a:buNone/>
              <a:defRPr sz="1200"/>
            </a:lvl3pPr>
            <a:lvl4pPr indent="-228600" lvl="3" marL="1828800" algn="l">
              <a:lnSpc>
                <a:spcPct val="110000"/>
              </a:lnSpc>
              <a:spcBef>
                <a:spcPts val="700"/>
              </a:spcBef>
              <a:spcAft>
                <a:spcPts val="0"/>
              </a:spcAft>
              <a:buSzPts val="1000"/>
              <a:buNone/>
              <a:defRPr sz="1000"/>
            </a:lvl4pPr>
            <a:lvl5pPr indent="-228600" lvl="4" marL="2286000" algn="l">
              <a:lnSpc>
                <a:spcPct val="110000"/>
              </a:lnSpc>
              <a:spcBef>
                <a:spcPts val="700"/>
              </a:spcBef>
              <a:spcAft>
                <a:spcPts val="0"/>
              </a:spcAft>
              <a:buSzPts val="1000"/>
              <a:buNone/>
              <a:defRPr sz="1000"/>
            </a:lvl5pPr>
            <a:lvl6pPr indent="-228600" lvl="5" marL="2743200" algn="l">
              <a:lnSpc>
                <a:spcPct val="110000"/>
              </a:lnSpc>
              <a:spcBef>
                <a:spcPts val="700"/>
              </a:spcBef>
              <a:spcAft>
                <a:spcPts val="0"/>
              </a:spcAft>
              <a:buSzPts val="1000"/>
              <a:buNone/>
              <a:defRPr sz="1000"/>
            </a:lvl6pPr>
            <a:lvl7pPr indent="-228600" lvl="6" marL="3200400" algn="l">
              <a:lnSpc>
                <a:spcPct val="110000"/>
              </a:lnSpc>
              <a:spcBef>
                <a:spcPts val="700"/>
              </a:spcBef>
              <a:spcAft>
                <a:spcPts val="0"/>
              </a:spcAft>
              <a:buSzPts val="1000"/>
              <a:buNone/>
              <a:defRPr sz="1000"/>
            </a:lvl7pPr>
            <a:lvl8pPr indent="-228600" lvl="7" marL="3657600" algn="l">
              <a:lnSpc>
                <a:spcPct val="110000"/>
              </a:lnSpc>
              <a:spcBef>
                <a:spcPts val="700"/>
              </a:spcBef>
              <a:spcAft>
                <a:spcPts val="0"/>
              </a:spcAft>
              <a:buSzPts val="1000"/>
              <a:buNone/>
              <a:defRPr sz="1000"/>
            </a:lvl8pPr>
            <a:lvl9pPr indent="-228600" lvl="8" marL="4114800" algn="l">
              <a:lnSpc>
                <a:spcPct val="110000"/>
              </a:lnSpc>
              <a:spcBef>
                <a:spcPts val="700"/>
              </a:spcBef>
              <a:spcAft>
                <a:spcPts val="0"/>
              </a:spcAft>
              <a:buSzPts val="1000"/>
              <a:buNone/>
              <a:defRPr sz="1000"/>
            </a:lvl9pPr>
          </a:lstStyle>
          <a:p/>
        </p:txBody>
      </p:sp>
      <p:sp>
        <p:nvSpPr>
          <p:cNvPr id="70" name="Google Shape;70;p43"/>
          <p:cNvSpPr txBox="1"/>
          <p:nvPr>
            <p:ph idx="10" type="dt"/>
          </p:nvPr>
        </p:nvSpPr>
        <p:spPr>
          <a:xfrm>
            <a:off x="765051" y="6375679"/>
            <a:ext cx="1233355"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3"/>
          <p:cNvSpPr txBox="1"/>
          <p:nvPr>
            <p:ph idx="11" type="ftr"/>
          </p:nvPr>
        </p:nvSpPr>
        <p:spPr>
          <a:xfrm>
            <a:off x="2103620" y="6375679"/>
            <a:ext cx="3482179"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3"/>
          <p:cNvSpPr txBox="1"/>
          <p:nvPr>
            <p:ph idx="12" type="sldNum"/>
          </p:nvPr>
        </p:nvSpPr>
        <p:spPr>
          <a:xfrm>
            <a:off x="5691014" y="6375679"/>
            <a:ext cx="1232456"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
        <p:nvSpPr>
          <p:cNvPr id="73" name="Google Shape;73;p43" title="left edge border"/>
          <p:cNvSpPr/>
          <p:nvPr/>
        </p:nvSpPr>
        <p:spPr>
          <a:xfrm>
            <a:off x="0" y="0"/>
            <a:ext cx="283464"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4" name="Shape 74"/>
        <p:cNvGrpSpPr/>
        <p:nvPr/>
      </p:nvGrpSpPr>
      <p:grpSpPr>
        <a:xfrm>
          <a:off x="0" y="0"/>
          <a:ext cx="0" cy="0"/>
          <a:chOff x="0" y="0"/>
          <a:chExt cx="0" cy="0"/>
        </a:xfrm>
      </p:grpSpPr>
      <p:sp>
        <p:nvSpPr>
          <p:cNvPr id="75" name="Google Shape;75;p44"/>
          <p:cNvSpPr/>
          <p:nvPr>
            <p:ph idx="2" type="pic"/>
          </p:nvPr>
        </p:nvSpPr>
        <p:spPr>
          <a:xfrm>
            <a:off x="283464" y="0"/>
            <a:ext cx="7355585" cy="6857999"/>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700"/>
              </a:spcBef>
              <a:spcAft>
                <a:spcPts val="0"/>
              </a:spcAft>
              <a:buClr>
                <a:schemeClr val="dk2"/>
              </a:buClr>
              <a:buSzPts val="3200"/>
              <a:buFont typeface="Arial"/>
              <a:buNone/>
              <a:defRPr b="0" i="0" sz="3200" u="none" cap="none" strike="noStrike">
                <a:solidFill>
                  <a:srgbClr val="595959"/>
                </a:solidFill>
                <a:latin typeface="Gill Sans"/>
                <a:ea typeface="Gill Sans"/>
                <a:cs typeface="Gill Sans"/>
                <a:sym typeface="Gill Sans"/>
              </a:defRPr>
            </a:lvl1pPr>
            <a:lvl2pPr lvl="1" marR="0" rtl="0" algn="l">
              <a:lnSpc>
                <a:spcPct val="110000"/>
              </a:lnSpc>
              <a:spcBef>
                <a:spcPts val="700"/>
              </a:spcBef>
              <a:spcAft>
                <a:spcPts val="0"/>
              </a:spcAft>
              <a:buClr>
                <a:schemeClr val="dk2"/>
              </a:buClr>
              <a:buSzPts val="2800"/>
              <a:buFont typeface="Gill Sans"/>
              <a:buNone/>
              <a:defRPr b="0" i="0" sz="2800" u="none" cap="none" strike="noStrike">
                <a:solidFill>
                  <a:srgbClr val="595959"/>
                </a:solidFill>
                <a:latin typeface="Gill Sans"/>
                <a:ea typeface="Gill Sans"/>
                <a:cs typeface="Gill Sans"/>
                <a:sym typeface="Gill Sans"/>
              </a:defRPr>
            </a:lvl2pPr>
            <a:lvl3pPr lvl="2" marR="0" rtl="0" algn="l">
              <a:lnSpc>
                <a:spcPct val="110000"/>
              </a:lnSpc>
              <a:spcBef>
                <a:spcPts val="700"/>
              </a:spcBef>
              <a:spcAft>
                <a:spcPts val="0"/>
              </a:spcAft>
              <a:buClr>
                <a:schemeClr val="dk2"/>
              </a:buClr>
              <a:buSzPts val="2400"/>
              <a:buFont typeface="Arial"/>
              <a:buNone/>
              <a:defRPr b="0" i="0" sz="2400" u="none" cap="none" strike="noStrike">
                <a:solidFill>
                  <a:srgbClr val="595959"/>
                </a:solidFill>
                <a:latin typeface="Gill Sans"/>
                <a:ea typeface="Gill Sans"/>
                <a:cs typeface="Gill Sans"/>
                <a:sym typeface="Gill Sans"/>
              </a:defRPr>
            </a:lvl3pPr>
            <a:lvl4pPr lvl="3" marR="0" rtl="0" algn="l">
              <a:lnSpc>
                <a:spcPct val="110000"/>
              </a:lnSpc>
              <a:spcBef>
                <a:spcPts val="700"/>
              </a:spcBef>
              <a:spcAft>
                <a:spcPts val="0"/>
              </a:spcAft>
              <a:buClr>
                <a:schemeClr val="dk2"/>
              </a:buClr>
              <a:buSzPts val="2000"/>
              <a:buFont typeface="Gill Sans"/>
              <a:buNone/>
              <a:defRPr b="0" i="0" sz="2000" u="none" cap="none" strike="noStrike">
                <a:solidFill>
                  <a:srgbClr val="595959"/>
                </a:solidFill>
                <a:latin typeface="Gill Sans"/>
                <a:ea typeface="Gill Sans"/>
                <a:cs typeface="Gill Sans"/>
                <a:sym typeface="Gill Sans"/>
              </a:defRPr>
            </a:lvl4pPr>
            <a:lvl5pPr lvl="4" marR="0" rtl="0" algn="l">
              <a:lnSpc>
                <a:spcPct val="110000"/>
              </a:lnSpc>
              <a:spcBef>
                <a:spcPts val="700"/>
              </a:spcBef>
              <a:spcAft>
                <a:spcPts val="0"/>
              </a:spcAft>
              <a:buClr>
                <a:schemeClr val="dk2"/>
              </a:buClr>
              <a:buSzPts val="2000"/>
              <a:buFont typeface="Arial"/>
              <a:buNone/>
              <a:defRPr b="0" i="0" sz="2000" u="none" cap="none" strike="noStrike">
                <a:solidFill>
                  <a:srgbClr val="595959"/>
                </a:solidFill>
                <a:latin typeface="Gill Sans"/>
                <a:ea typeface="Gill Sans"/>
                <a:cs typeface="Gill Sans"/>
                <a:sym typeface="Gill Sans"/>
              </a:defRPr>
            </a:lvl5pPr>
            <a:lvl6pPr lvl="5" marR="0" rtl="0" algn="l">
              <a:lnSpc>
                <a:spcPct val="110000"/>
              </a:lnSpc>
              <a:spcBef>
                <a:spcPts val="700"/>
              </a:spcBef>
              <a:spcAft>
                <a:spcPts val="0"/>
              </a:spcAft>
              <a:buClr>
                <a:schemeClr val="dk2"/>
              </a:buClr>
              <a:buSzPts val="2000"/>
              <a:buFont typeface="Gill Sans"/>
              <a:buNone/>
              <a:defRPr b="0" i="0" sz="2000" u="none" cap="none" strike="noStrike">
                <a:solidFill>
                  <a:srgbClr val="595959"/>
                </a:solidFill>
                <a:latin typeface="Gill Sans"/>
                <a:ea typeface="Gill Sans"/>
                <a:cs typeface="Gill Sans"/>
                <a:sym typeface="Gill Sans"/>
              </a:defRPr>
            </a:lvl6pPr>
            <a:lvl7pPr lvl="6" marR="0" rtl="0" algn="l">
              <a:lnSpc>
                <a:spcPct val="110000"/>
              </a:lnSpc>
              <a:spcBef>
                <a:spcPts val="700"/>
              </a:spcBef>
              <a:spcAft>
                <a:spcPts val="0"/>
              </a:spcAft>
              <a:buClr>
                <a:schemeClr val="dk2"/>
              </a:buClr>
              <a:buSzPts val="2000"/>
              <a:buFont typeface="Arial"/>
              <a:buNone/>
              <a:defRPr b="0" i="0" sz="2000" u="none" cap="none" strike="noStrike">
                <a:solidFill>
                  <a:srgbClr val="595959"/>
                </a:solidFill>
                <a:latin typeface="Gill Sans"/>
                <a:ea typeface="Gill Sans"/>
                <a:cs typeface="Gill Sans"/>
                <a:sym typeface="Gill Sans"/>
              </a:defRPr>
            </a:lvl7pPr>
            <a:lvl8pPr lvl="7" marR="0" rtl="0" algn="l">
              <a:lnSpc>
                <a:spcPct val="110000"/>
              </a:lnSpc>
              <a:spcBef>
                <a:spcPts val="700"/>
              </a:spcBef>
              <a:spcAft>
                <a:spcPts val="0"/>
              </a:spcAft>
              <a:buClr>
                <a:schemeClr val="dk2"/>
              </a:buClr>
              <a:buSzPts val="2000"/>
              <a:buFont typeface="Gill Sans"/>
              <a:buNone/>
              <a:defRPr b="0" i="0" sz="2000" u="none" cap="none" strike="noStrike">
                <a:solidFill>
                  <a:srgbClr val="595959"/>
                </a:solidFill>
                <a:latin typeface="Gill Sans"/>
                <a:ea typeface="Gill Sans"/>
                <a:cs typeface="Gill Sans"/>
                <a:sym typeface="Gill Sans"/>
              </a:defRPr>
            </a:lvl8pPr>
            <a:lvl9pPr lvl="8" marR="0" rtl="0" algn="l">
              <a:lnSpc>
                <a:spcPct val="110000"/>
              </a:lnSpc>
              <a:spcBef>
                <a:spcPts val="700"/>
              </a:spcBef>
              <a:spcAft>
                <a:spcPts val="0"/>
              </a:spcAft>
              <a:buClr>
                <a:schemeClr val="dk2"/>
              </a:buClr>
              <a:buSzPts val="2000"/>
              <a:buFont typeface="Arial"/>
              <a:buNone/>
              <a:defRPr b="0" i="0" sz="2000" u="none" cap="none" strike="noStrike">
                <a:solidFill>
                  <a:srgbClr val="595959"/>
                </a:solidFill>
                <a:latin typeface="Gill Sans"/>
                <a:ea typeface="Gill Sans"/>
                <a:cs typeface="Gill Sans"/>
                <a:sym typeface="Gill Sans"/>
              </a:defRPr>
            </a:lvl9pPr>
          </a:lstStyle>
          <a:p/>
        </p:txBody>
      </p:sp>
      <p:sp>
        <p:nvSpPr>
          <p:cNvPr id="76" name="Google Shape;76;p44" title="right scallop background shape"/>
          <p:cNvSpPr/>
          <p:nvPr/>
        </p:nvSpPr>
        <p:spPr>
          <a:xfrm>
            <a:off x="7389812" y="0"/>
            <a:ext cx="4802188" cy="6858000"/>
          </a:xfrm>
          <a:custGeom>
            <a:rect b="b" l="l" r="r" t="t"/>
            <a:pathLst>
              <a:path extrusionOk="0" h="4320" w="3025">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77" name="Google Shape;77;p44" title="left edge border"/>
          <p:cNvSpPr/>
          <p:nvPr/>
        </p:nvSpPr>
        <p:spPr>
          <a:xfrm>
            <a:off x="0" y="0"/>
            <a:ext cx="283464"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4"/>
          <p:cNvSpPr txBox="1"/>
          <p:nvPr>
            <p:ph type="title"/>
          </p:nvPr>
        </p:nvSpPr>
        <p:spPr>
          <a:xfrm>
            <a:off x="8337883" y="457200"/>
            <a:ext cx="3092117" cy="119667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900"/>
              <a:buFont typeface="Gill Sans"/>
              <a:buNone/>
              <a:defRPr b="1" i="0" sz="1900">
                <a:solidFill>
                  <a:schemeClr val="accen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44"/>
          <p:cNvSpPr txBox="1"/>
          <p:nvPr>
            <p:ph idx="1" type="body"/>
          </p:nvPr>
        </p:nvSpPr>
        <p:spPr>
          <a:xfrm>
            <a:off x="8337883" y="1741336"/>
            <a:ext cx="3092117" cy="416416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200"/>
              </a:spcBef>
              <a:spcAft>
                <a:spcPts val="0"/>
              </a:spcAft>
              <a:buSzPts val="1600"/>
              <a:buNone/>
              <a:defRPr sz="1600">
                <a:solidFill>
                  <a:schemeClr val="lt2"/>
                </a:solidFill>
              </a:defRPr>
            </a:lvl1pPr>
            <a:lvl2pPr indent="-228600" lvl="1" marL="914400" algn="l">
              <a:lnSpc>
                <a:spcPct val="110000"/>
              </a:lnSpc>
              <a:spcBef>
                <a:spcPts val="700"/>
              </a:spcBef>
              <a:spcAft>
                <a:spcPts val="0"/>
              </a:spcAft>
              <a:buSzPts val="1400"/>
              <a:buNone/>
              <a:defRPr sz="1400"/>
            </a:lvl2pPr>
            <a:lvl3pPr indent="-228600" lvl="2" marL="1371600" algn="l">
              <a:lnSpc>
                <a:spcPct val="110000"/>
              </a:lnSpc>
              <a:spcBef>
                <a:spcPts val="700"/>
              </a:spcBef>
              <a:spcAft>
                <a:spcPts val="0"/>
              </a:spcAft>
              <a:buSzPts val="1200"/>
              <a:buNone/>
              <a:defRPr sz="1200"/>
            </a:lvl3pPr>
            <a:lvl4pPr indent="-228600" lvl="3" marL="1828800" algn="l">
              <a:lnSpc>
                <a:spcPct val="110000"/>
              </a:lnSpc>
              <a:spcBef>
                <a:spcPts val="700"/>
              </a:spcBef>
              <a:spcAft>
                <a:spcPts val="0"/>
              </a:spcAft>
              <a:buSzPts val="1000"/>
              <a:buNone/>
              <a:defRPr sz="1000"/>
            </a:lvl4pPr>
            <a:lvl5pPr indent="-228600" lvl="4" marL="2286000" algn="l">
              <a:lnSpc>
                <a:spcPct val="110000"/>
              </a:lnSpc>
              <a:spcBef>
                <a:spcPts val="700"/>
              </a:spcBef>
              <a:spcAft>
                <a:spcPts val="0"/>
              </a:spcAft>
              <a:buSzPts val="1000"/>
              <a:buNone/>
              <a:defRPr sz="1000"/>
            </a:lvl5pPr>
            <a:lvl6pPr indent="-228600" lvl="5" marL="2743200" algn="l">
              <a:lnSpc>
                <a:spcPct val="110000"/>
              </a:lnSpc>
              <a:spcBef>
                <a:spcPts val="700"/>
              </a:spcBef>
              <a:spcAft>
                <a:spcPts val="0"/>
              </a:spcAft>
              <a:buSzPts val="1000"/>
              <a:buNone/>
              <a:defRPr sz="1000"/>
            </a:lvl6pPr>
            <a:lvl7pPr indent="-228600" lvl="6" marL="3200400" algn="l">
              <a:lnSpc>
                <a:spcPct val="110000"/>
              </a:lnSpc>
              <a:spcBef>
                <a:spcPts val="700"/>
              </a:spcBef>
              <a:spcAft>
                <a:spcPts val="0"/>
              </a:spcAft>
              <a:buSzPts val="1000"/>
              <a:buNone/>
              <a:defRPr sz="1000"/>
            </a:lvl7pPr>
            <a:lvl8pPr indent="-228600" lvl="7" marL="3657600" algn="l">
              <a:lnSpc>
                <a:spcPct val="110000"/>
              </a:lnSpc>
              <a:spcBef>
                <a:spcPts val="700"/>
              </a:spcBef>
              <a:spcAft>
                <a:spcPts val="0"/>
              </a:spcAft>
              <a:buSzPts val="1000"/>
              <a:buNone/>
              <a:defRPr sz="1000"/>
            </a:lvl8pPr>
            <a:lvl9pPr indent="-228600" lvl="8" marL="4114800" algn="l">
              <a:lnSpc>
                <a:spcPct val="110000"/>
              </a:lnSpc>
              <a:spcBef>
                <a:spcPts val="700"/>
              </a:spcBef>
              <a:spcAft>
                <a:spcPts val="0"/>
              </a:spcAft>
              <a:buSzPts val="1000"/>
              <a:buNone/>
              <a:defRPr sz="1000"/>
            </a:lvl9pPr>
          </a:lstStyle>
          <a:p/>
        </p:txBody>
      </p:sp>
      <p:sp>
        <p:nvSpPr>
          <p:cNvPr id="80" name="Google Shape;80;p44"/>
          <p:cNvSpPr txBox="1"/>
          <p:nvPr>
            <p:ph idx="10" type="dt"/>
          </p:nvPr>
        </p:nvSpPr>
        <p:spPr>
          <a:xfrm>
            <a:off x="765950" y="6375679"/>
            <a:ext cx="1232456" cy="3484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4"/>
          <p:cNvSpPr txBox="1"/>
          <p:nvPr>
            <p:ph idx="11" type="ftr"/>
          </p:nvPr>
        </p:nvSpPr>
        <p:spPr>
          <a:xfrm>
            <a:off x="2103621" y="6375679"/>
            <a:ext cx="3482178" cy="345796"/>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4"/>
          <p:cNvSpPr txBox="1"/>
          <p:nvPr>
            <p:ph idx="12" type="sldNum"/>
          </p:nvPr>
        </p:nvSpPr>
        <p:spPr>
          <a:xfrm>
            <a:off x="5687568" y="6375679"/>
            <a:ext cx="1234440" cy="3457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5.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2"/>
              </a:buClr>
              <a:buSzPts val="5100"/>
              <a:buFont typeface="Impact"/>
              <a:buNone/>
              <a:defRPr b="0" i="0" sz="5100" u="none" cap="none" strike="noStrik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8"/>
          <p:cNvSpPr txBox="1"/>
          <p:nvPr>
            <p:ph idx="1" type="body"/>
          </p:nvPr>
        </p:nvSpPr>
        <p:spPr>
          <a:xfrm>
            <a:off x="1251678" y="2286001"/>
            <a:ext cx="10178322" cy="3593591"/>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10000"/>
              </a:lnSpc>
              <a:spcBef>
                <a:spcPts val="700"/>
              </a:spcBef>
              <a:spcAft>
                <a:spcPts val="0"/>
              </a:spcAft>
              <a:buClr>
                <a:schemeClr val="dk2"/>
              </a:buClr>
              <a:buSzPts val="2000"/>
              <a:buFont typeface="Arial"/>
              <a:buChar char="•"/>
              <a:defRPr b="0" i="0" sz="2000" u="none" cap="none" strike="noStrike">
                <a:solidFill>
                  <a:srgbClr val="595959"/>
                </a:solidFill>
                <a:latin typeface="Gill Sans"/>
                <a:ea typeface="Gill Sans"/>
                <a:cs typeface="Gill Sans"/>
                <a:sym typeface="Gill Sans"/>
              </a:defRPr>
            </a:lvl1pPr>
            <a:lvl2pPr indent="-342900" lvl="1" marL="914400" marR="0" rtl="0" algn="l">
              <a:lnSpc>
                <a:spcPct val="110000"/>
              </a:lnSpc>
              <a:spcBef>
                <a:spcPts val="700"/>
              </a:spcBef>
              <a:spcAft>
                <a:spcPts val="0"/>
              </a:spcAft>
              <a:buClr>
                <a:schemeClr val="dk2"/>
              </a:buClr>
              <a:buSzPts val="1800"/>
              <a:buFont typeface="Gill Sans"/>
              <a:buChar char="–"/>
              <a:defRPr b="0" i="0" sz="1800" u="none" cap="none" strike="noStrike">
                <a:solidFill>
                  <a:srgbClr val="595959"/>
                </a:solidFill>
                <a:latin typeface="Gill Sans"/>
                <a:ea typeface="Gill Sans"/>
                <a:cs typeface="Gill Sans"/>
                <a:sym typeface="Gill Sans"/>
              </a:defRPr>
            </a:lvl2pPr>
            <a:lvl3pPr indent="-330200" lvl="2" marL="1371600" marR="0" rtl="0" algn="l">
              <a:lnSpc>
                <a:spcPct val="110000"/>
              </a:lnSpc>
              <a:spcBef>
                <a:spcPts val="700"/>
              </a:spcBef>
              <a:spcAft>
                <a:spcPts val="0"/>
              </a:spcAft>
              <a:buClr>
                <a:schemeClr val="dk2"/>
              </a:buClr>
              <a:buSzPts val="1600"/>
              <a:buFont typeface="Arial"/>
              <a:buChar char="•"/>
              <a:defRPr b="0" i="0" sz="1600" u="none" cap="none" strike="noStrike">
                <a:solidFill>
                  <a:srgbClr val="595959"/>
                </a:solidFill>
                <a:latin typeface="Gill Sans"/>
                <a:ea typeface="Gill Sans"/>
                <a:cs typeface="Gill Sans"/>
                <a:sym typeface="Gill Sans"/>
              </a:defRPr>
            </a:lvl3pPr>
            <a:lvl4pPr indent="-317500" lvl="3" marL="1828800" marR="0" rtl="0" algn="l">
              <a:lnSpc>
                <a:spcPct val="110000"/>
              </a:lnSpc>
              <a:spcBef>
                <a:spcPts val="700"/>
              </a:spcBef>
              <a:spcAft>
                <a:spcPts val="0"/>
              </a:spcAft>
              <a:buClr>
                <a:schemeClr val="dk2"/>
              </a:buClr>
              <a:buSzPts val="1400"/>
              <a:buFont typeface="Gill Sans"/>
              <a:buChar char="–"/>
              <a:defRPr b="0" i="0" sz="1400" u="none" cap="none" strike="noStrike">
                <a:solidFill>
                  <a:srgbClr val="595959"/>
                </a:solidFill>
                <a:latin typeface="Gill Sans"/>
                <a:ea typeface="Gill Sans"/>
                <a:cs typeface="Gill Sans"/>
                <a:sym typeface="Gill Sans"/>
              </a:defRPr>
            </a:lvl4pPr>
            <a:lvl5pPr indent="-317500" lvl="4" marL="2286000" marR="0" rtl="0" algn="l">
              <a:lnSpc>
                <a:spcPct val="110000"/>
              </a:lnSpc>
              <a:spcBef>
                <a:spcPts val="700"/>
              </a:spcBef>
              <a:spcAft>
                <a:spcPts val="0"/>
              </a:spcAft>
              <a:buClr>
                <a:schemeClr val="dk2"/>
              </a:buClr>
              <a:buSzPts val="1400"/>
              <a:buFont typeface="Arial"/>
              <a:buChar char="•"/>
              <a:defRPr b="0" i="0" sz="1400" u="none" cap="none" strike="noStrike">
                <a:solidFill>
                  <a:srgbClr val="595959"/>
                </a:solidFill>
                <a:latin typeface="Gill Sans"/>
                <a:ea typeface="Gill Sans"/>
                <a:cs typeface="Gill Sans"/>
                <a:sym typeface="Gill Sans"/>
              </a:defRPr>
            </a:lvl5pPr>
            <a:lvl6pPr indent="-317500" lvl="5" marL="2743200" marR="0" rtl="0" algn="l">
              <a:lnSpc>
                <a:spcPct val="110000"/>
              </a:lnSpc>
              <a:spcBef>
                <a:spcPts val="700"/>
              </a:spcBef>
              <a:spcAft>
                <a:spcPts val="0"/>
              </a:spcAft>
              <a:buClr>
                <a:schemeClr val="dk2"/>
              </a:buClr>
              <a:buSzPts val="1400"/>
              <a:buFont typeface="Gill Sans"/>
              <a:buChar char="–"/>
              <a:defRPr b="0" i="0" sz="1400" u="none" cap="none" strike="noStrike">
                <a:solidFill>
                  <a:srgbClr val="595959"/>
                </a:solidFill>
                <a:latin typeface="Gill Sans"/>
                <a:ea typeface="Gill Sans"/>
                <a:cs typeface="Gill Sans"/>
                <a:sym typeface="Gill Sans"/>
              </a:defRPr>
            </a:lvl6pPr>
            <a:lvl7pPr indent="-317500" lvl="6" marL="3200400" marR="0" rtl="0" algn="l">
              <a:lnSpc>
                <a:spcPct val="110000"/>
              </a:lnSpc>
              <a:spcBef>
                <a:spcPts val="700"/>
              </a:spcBef>
              <a:spcAft>
                <a:spcPts val="0"/>
              </a:spcAft>
              <a:buClr>
                <a:schemeClr val="dk2"/>
              </a:buClr>
              <a:buSzPts val="1400"/>
              <a:buFont typeface="Arial"/>
              <a:buChar char="•"/>
              <a:defRPr b="0" i="0" sz="1400" u="none" cap="none" strike="noStrike">
                <a:solidFill>
                  <a:srgbClr val="595959"/>
                </a:solidFill>
                <a:latin typeface="Gill Sans"/>
                <a:ea typeface="Gill Sans"/>
                <a:cs typeface="Gill Sans"/>
                <a:sym typeface="Gill Sans"/>
              </a:defRPr>
            </a:lvl7pPr>
            <a:lvl8pPr indent="-317500" lvl="7" marL="3657600" marR="0" rtl="0" algn="l">
              <a:lnSpc>
                <a:spcPct val="110000"/>
              </a:lnSpc>
              <a:spcBef>
                <a:spcPts val="700"/>
              </a:spcBef>
              <a:spcAft>
                <a:spcPts val="0"/>
              </a:spcAft>
              <a:buClr>
                <a:schemeClr val="dk2"/>
              </a:buClr>
              <a:buSzPts val="1400"/>
              <a:buFont typeface="Gill Sans"/>
              <a:buChar char="–"/>
              <a:defRPr b="0" i="0" sz="1400" u="none" cap="none" strike="noStrike">
                <a:solidFill>
                  <a:srgbClr val="595959"/>
                </a:solidFill>
                <a:latin typeface="Gill Sans"/>
                <a:ea typeface="Gill Sans"/>
                <a:cs typeface="Gill Sans"/>
                <a:sym typeface="Gill Sans"/>
              </a:defRPr>
            </a:lvl8pPr>
            <a:lvl9pPr indent="-317500" lvl="8" marL="4114800" marR="0" rtl="0" algn="l">
              <a:lnSpc>
                <a:spcPct val="110000"/>
              </a:lnSpc>
              <a:spcBef>
                <a:spcPts val="700"/>
              </a:spcBef>
              <a:spcAft>
                <a:spcPts val="0"/>
              </a:spcAft>
              <a:buClr>
                <a:schemeClr val="dk2"/>
              </a:buClr>
              <a:buSzPts val="1400"/>
              <a:buFont typeface="Arial"/>
              <a:buChar char="•"/>
              <a:defRPr b="0" i="0" sz="1400" u="none" cap="none" strike="noStrike">
                <a:solidFill>
                  <a:srgbClr val="595959"/>
                </a:solidFill>
                <a:latin typeface="Gill Sans"/>
                <a:ea typeface="Gill Sans"/>
                <a:cs typeface="Gill Sans"/>
                <a:sym typeface="Gill Sans"/>
              </a:defRPr>
            </a:lvl9pPr>
          </a:lstStyle>
          <a:p/>
        </p:txBody>
      </p:sp>
      <p:sp>
        <p:nvSpPr>
          <p:cNvPr id="12" name="Google Shape;12;p28"/>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595959"/>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28"/>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595959"/>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4" name="Google Shape;14;p28"/>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595959"/>
                </a:solidFill>
                <a:latin typeface="Gill Sans"/>
                <a:ea typeface="Gill Sans"/>
                <a:cs typeface="Gill Sans"/>
                <a:sym typeface="Gill Sans"/>
              </a:defRPr>
            </a:lvl1pPr>
            <a:lvl2pPr indent="0" lvl="1" marL="0" marR="0" rtl="0" algn="r">
              <a:spcBef>
                <a:spcPts val="0"/>
              </a:spcBef>
              <a:buNone/>
              <a:defRPr b="0" i="0" sz="1200" u="none" cap="none" strike="noStrike">
                <a:solidFill>
                  <a:srgbClr val="595959"/>
                </a:solidFill>
                <a:latin typeface="Gill Sans"/>
                <a:ea typeface="Gill Sans"/>
                <a:cs typeface="Gill Sans"/>
                <a:sym typeface="Gill Sans"/>
              </a:defRPr>
            </a:lvl2pPr>
            <a:lvl3pPr indent="0" lvl="2" marL="0" marR="0" rtl="0" algn="r">
              <a:spcBef>
                <a:spcPts val="0"/>
              </a:spcBef>
              <a:buNone/>
              <a:defRPr b="0" i="0" sz="1200" u="none" cap="none" strike="noStrike">
                <a:solidFill>
                  <a:srgbClr val="595959"/>
                </a:solidFill>
                <a:latin typeface="Gill Sans"/>
                <a:ea typeface="Gill Sans"/>
                <a:cs typeface="Gill Sans"/>
                <a:sym typeface="Gill Sans"/>
              </a:defRPr>
            </a:lvl3pPr>
            <a:lvl4pPr indent="0" lvl="3" marL="0" marR="0" rtl="0" algn="r">
              <a:spcBef>
                <a:spcPts val="0"/>
              </a:spcBef>
              <a:buNone/>
              <a:defRPr b="0" i="0" sz="1200" u="none" cap="none" strike="noStrike">
                <a:solidFill>
                  <a:srgbClr val="595959"/>
                </a:solidFill>
                <a:latin typeface="Gill Sans"/>
                <a:ea typeface="Gill Sans"/>
                <a:cs typeface="Gill Sans"/>
                <a:sym typeface="Gill Sans"/>
              </a:defRPr>
            </a:lvl4pPr>
            <a:lvl5pPr indent="0" lvl="4" marL="0" marR="0" rtl="0" algn="r">
              <a:spcBef>
                <a:spcPts val="0"/>
              </a:spcBef>
              <a:buNone/>
              <a:defRPr b="0" i="0" sz="1200" u="none" cap="none" strike="noStrike">
                <a:solidFill>
                  <a:srgbClr val="595959"/>
                </a:solidFill>
                <a:latin typeface="Gill Sans"/>
                <a:ea typeface="Gill Sans"/>
                <a:cs typeface="Gill Sans"/>
                <a:sym typeface="Gill Sans"/>
              </a:defRPr>
            </a:lvl5pPr>
            <a:lvl6pPr indent="0" lvl="5" marL="0" marR="0" rtl="0" algn="r">
              <a:spcBef>
                <a:spcPts val="0"/>
              </a:spcBef>
              <a:buNone/>
              <a:defRPr b="0" i="0" sz="1200" u="none" cap="none" strike="noStrike">
                <a:solidFill>
                  <a:srgbClr val="595959"/>
                </a:solidFill>
                <a:latin typeface="Gill Sans"/>
                <a:ea typeface="Gill Sans"/>
                <a:cs typeface="Gill Sans"/>
                <a:sym typeface="Gill Sans"/>
              </a:defRPr>
            </a:lvl6pPr>
            <a:lvl7pPr indent="0" lvl="6" marL="0" marR="0" rtl="0" algn="r">
              <a:spcBef>
                <a:spcPts val="0"/>
              </a:spcBef>
              <a:buNone/>
              <a:defRPr b="0" i="0" sz="1200" u="none" cap="none" strike="noStrike">
                <a:solidFill>
                  <a:srgbClr val="595959"/>
                </a:solidFill>
                <a:latin typeface="Gill Sans"/>
                <a:ea typeface="Gill Sans"/>
                <a:cs typeface="Gill Sans"/>
                <a:sym typeface="Gill Sans"/>
              </a:defRPr>
            </a:lvl7pPr>
            <a:lvl8pPr indent="0" lvl="7" marL="0" marR="0" rtl="0" algn="r">
              <a:spcBef>
                <a:spcPts val="0"/>
              </a:spcBef>
              <a:buNone/>
              <a:defRPr b="0" i="0" sz="1200" u="none" cap="none" strike="noStrike">
                <a:solidFill>
                  <a:srgbClr val="595959"/>
                </a:solidFill>
                <a:latin typeface="Gill Sans"/>
                <a:ea typeface="Gill Sans"/>
                <a:cs typeface="Gill Sans"/>
                <a:sym typeface="Gill Sans"/>
              </a:defRPr>
            </a:lvl8pPr>
            <a:lvl9pPr indent="0" lvl="8" marL="0" marR="0" rtl="0" algn="r">
              <a:spcBef>
                <a:spcPts val="0"/>
              </a:spcBef>
              <a:buNone/>
              <a:defRPr b="0" i="0" sz="1200" u="none" cap="none" strike="noStrike">
                <a:solidFill>
                  <a:srgbClr val="595959"/>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SG"/>
              <a:t>‹#›</a:t>
            </a:fld>
            <a:endParaRPr/>
          </a:p>
        </p:txBody>
      </p:sp>
      <p:sp>
        <p:nvSpPr>
          <p:cNvPr id="15" name="Google Shape;15;p28" title="Left scallop edge"/>
          <p:cNvSpPr/>
          <p:nvPr/>
        </p:nvSpPr>
        <p:spPr>
          <a:xfrm>
            <a:off x="0" y="0"/>
            <a:ext cx="885825" cy="6858000"/>
          </a:xfrm>
          <a:custGeom>
            <a:rect b="b" l="l" r="r" t="t"/>
            <a:pathLst>
              <a:path extrusionOk="0" h="4320" w="558">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16" name="Google Shape;16;p28" title="right edge border"/>
          <p:cNvSpPr/>
          <p:nvPr/>
        </p:nvSpPr>
        <p:spPr>
          <a:xfrm>
            <a:off x="11908536" y="0"/>
            <a:ext cx="283464"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5" name="Shape 95"/>
        <p:cNvGrpSpPr/>
        <p:nvPr/>
      </p:nvGrpSpPr>
      <p:grpSpPr>
        <a:xfrm>
          <a:off x="0" y="0"/>
          <a:ext cx="0" cy="0"/>
          <a:chOff x="0" y="0"/>
          <a:chExt cx="0" cy="0"/>
        </a:xfrm>
      </p:grpSpPr>
      <p:sp>
        <p:nvSpPr>
          <p:cNvPr id="96" name="Google Shape;96;p31"/>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lt2"/>
              </a:buClr>
              <a:buSzPts val="5100"/>
              <a:buFont typeface="Impact"/>
              <a:buNone/>
              <a:defRPr b="0" i="0" sz="5100" u="none" cap="none" strike="noStrike">
                <a:solidFill>
                  <a:schemeClr val="lt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 name="Google Shape;97;p31"/>
          <p:cNvSpPr txBox="1"/>
          <p:nvPr>
            <p:ph idx="1" type="body"/>
          </p:nvPr>
        </p:nvSpPr>
        <p:spPr>
          <a:xfrm>
            <a:off x="1251678" y="2286001"/>
            <a:ext cx="10178322" cy="3593591"/>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10000"/>
              </a:lnSpc>
              <a:spcBef>
                <a:spcPts val="700"/>
              </a:spcBef>
              <a:spcAft>
                <a:spcPts val="0"/>
              </a:spcAft>
              <a:buClr>
                <a:schemeClr val="lt2"/>
              </a:buClr>
              <a:buSzPts val="2000"/>
              <a:buFont typeface="Arial"/>
              <a:buChar char="•"/>
              <a:defRPr b="0" i="0" sz="2000" u="none" cap="none" strike="noStrike">
                <a:solidFill>
                  <a:srgbClr val="FEFEFE"/>
                </a:solidFill>
                <a:latin typeface="Gill Sans"/>
                <a:ea typeface="Gill Sans"/>
                <a:cs typeface="Gill Sans"/>
                <a:sym typeface="Gill Sans"/>
              </a:defRPr>
            </a:lvl1pPr>
            <a:lvl2pPr indent="-342900" lvl="1" marL="914400" marR="0" rtl="0" algn="l">
              <a:lnSpc>
                <a:spcPct val="110000"/>
              </a:lnSpc>
              <a:spcBef>
                <a:spcPts val="700"/>
              </a:spcBef>
              <a:spcAft>
                <a:spcPts val="0"/>
              </a:spcAft>
              <a:buClr>
                <a:schemeClr val="lt2"/>
              </a:buClr>
              <a:buSzPts val="1800"/>
              <a:buFont typeface="Gill Sans"/>
              <a:buChar char="–"/>
              <a:defRPr b="0" i="0" sz="1800" u="none" cap="none" strike="noStrike">
                <a:solidFill>
                  <a:srgbClr val="FEFEFE"/>
                </a:solidFill>
                <a:latin typeface="Gill Sans"/>
                <a:ea typeface="Gill Sans"/>
                <a:cs typeface="Gill Sans"/>
                <a:sym typeface="Gill Sans"/>
              </a:defRPr>
            </a:lvl2pPr>
            <a:lvl3pPr indent="-330200" lvl="2" marL="1371600" marR="0" rtl="0" algn="l">
              <a:lnSpc>
                <a:spcPct val="110000"/>
              </a:lnSpc>
              <a:spcBef>
                <a:spcPts val="700"/>
              </a:spcBef>
              <a:spcAft>
                <a:spcPts val="0"/>
              </a:spcAft>
              <a:buClr>
                <a:schemeClr val="lt2"/>
              </a:buClr>
              <a:buSzPts val="1600"/>
              <a:buFont typeface="Arial"/>
              <a:buChar char="•"/>
              <a:defRPr b="0" i="0" sz="1600" u="none" cap="none" strike="noStrike">
                <a:solidFill>
                  <a:srgbClr val="FEFEFE"/>
                </a:solidFill>
                <a:latin typeface="Gill Sans"/>
                <a:ea typeface="Gill Sans"/>
                <a:cs typeface="Gill Sans"/>
                <a:sym typeface="Gill Sans"/>
              </a:defRPr>
            </a:lvl3pPr>
            <a:lvl4pPr indent="-317500" lvl="3" marL="1828800" marR="0" rtl="0" algn="l">
              <a:lnSpc>
                <a:spcPct val="110000"/>
              </a:lnSpc>
              <a:spcBef>
                <a:spcPts val="700"/>
              </a:spcBef>
              <a:spcAft>
                <a:spcPts val="0"/>
              </a:spcAft>
              <a:buClr>
                <a:schemeClr val="lt2"/>
              </a:buClr>
              <a:buSzPts val="1400"/>
              <a:buFont typeface="Gill Sans"/>
              <a:buChar char="–"/>
              <a:defRPr b="0" i="0" sz="1400" u="none" cap="none" strike="noStrike">
                <a:solidFill>
                  <a:srgbClr val="FEFEFE"/>
                </a:solidFill>
                <a:latin typeface="Gill Sans"/>
                <a:ea typeface="Gill Sans"/>
                <a:cs typeface="Gill Sans"/>
                <a:sym typeface="Gill Sans"/>
              </a:defRPr>
            </a:lvl4pPr>
            <a:lvl5pPr indent="-317500" lvl="4" marL="2286000" marR="0" rtl="0" algn="l">
              <a:lnSpc>
                <a:spcPct val="110000"/>
              </a:lnSpc>
              <a:spcBef>
                <a:spcPts val="700"/>
              </a:spcBef>
              <a:spcAft>
                <a:spcPts val="0"/>
              </a:spcAft>
              <a:buClr>
                <a:schemeClr val="lt2"/>
              </a:buClr>
              <a:buSzPts val="1400"/>
              <a:buFont typeface="Arial"/>
              <a:buChar char="•"/>
              <a:defRPr b="0" i="0" sz="1400" u="none" cap="none" strike="noStrike">
                <a:solidFill>
                  <a:srgbClr val="FEFEFE"/>
                </a:solidFill>
                <a:latin typeface="Gill Sans"/>
                <a:ea typeface="Gill Sans"/>
                <a:cs typeface="Gill Sans"/>
                <a:sym typeface="Gill Sans"/>
              </a:defRPr>
            </a:lvl5pPr>
            <a:lvl6pPr indent="-317500" lvl="5" marL="2743200" marR="0" rtl="0" algn="l">
              <a:lnSpc>
                <a:spcPct val="110000"/>
              </a:lnSpc>
              <a:spcBef>
                <a:spcPts val="700"/>
              </a:spcBef>
              <a:spcAft>
                <a:spcPts val="0"/>
              </a:spcAft>
              <a:buClr>
                <a:schemeClr val="lt2"/>
              </a:buClr>
              <a:buSzPts val="1400"/>
              <a:buFont typeface="Gill Sans"/>
              <a:buChar char="–"/>
              <a:defRPr b="0" i="0" sz="1400" u="none" cap="none" strike="noStrike">
                <a:solidFill>
                  <a:srgbClr val="FEFEFE"/>
                </a:solidFill>
                <a:latin typeface="Gill Sans"/>
                <a:ea typeface="Gill Sans"/>
                <a:cs typeface="Gill Sans"/>
                <a:sym typeface="Gill Sans"/>
              </a:defRPr>
            </a:lvl6pPr>
            <a:lvl7pPr indent="-317500" lvl="6" marL="3200400" marR="0" rtl="0" algn="l">
              <a:lnSpc>
                <a:spcPct val="110000"/>
              </a:lnSpc>
              <a:spcBef>
                <a:spcPts val="700"/>
              </a:spcBef>
              <a:spcAft>
                <a:spcPts val="0"/>
              </a:spcAft>
              <a:buClr>
                <a:schemeClr val="lt2"/>
              </a:buClr>
              <a:buSzPts val="1400"/>
              <a:buFont typeface="Arial"/>
              <a:buChar char="•"/>
              <a:defRPr b="0" i="0" sz="1400" u="none" cap="none" strike="noStrike">
                <a:solidFill>
                  <a:srgbClr val="FEFEFE"/>
                </a:solidFill>
                <a:latin typeface="Gill Sans"/>
                <a:ea typeface="Gill Sans"/>
                <a:cs typeface="Gill Sans"/>
                <a:sym typeface="Gill Sans"/>
              </a:defRPr>
            </a:lvl7pPr>
            <a:lvl8pPr indent="-317500" lvl="7" marL="3657600" marR="0" rtl="0" algn="l">
              <a:lnSpc>
                <a:spcPct val="110000"/>
              </a:lnSpc>
              <a:spcBef>
                <a:spcPts val="700"/>
              </a:spcBef>
              <a:spcAft>
                <a:spcPts val="0"/>
              </a:spcAft>
              <a:buClr>
                <a:schemeClr val="lt2"/>
              </a:buClr>
              <a:buSzPts val="1400"/>
              <a:buFont typeface="Gill Sans"/>
              <a:buChar char="–"/>
              <a:defRPr b="0" i="0" sz="1400" u="none" cap="none" strike="noStrike">
                <a:solidFill>
                  <a:srgbClr val="FEFEFE"/>
                </a:solidFill>
                <a:latin typeface="Gill Sans"/>
                <a:ea typeface="Gill Sans"/>
                <a:cs typeface="Gill Sans"/>
                <a:sym typeface="Gill Sans"/>
              </a:defRPr>
            </a:lvl8pPr>
            <a:lvl9pPr indent="-317500" lvl="8" marL="4114800" marR="0" rtl="0" algn="l">
              <a:lnSpc>
                <a:spcPct val="110000"/>
              </a:lnSpc>
              <a:spcBef>
                <a:spcPts val="700"/>
              </a:spcBef>
              <a:spcAft>
                <a:spcPts val="0"/>
              </a:spcAft>
              <a:buClr>
                <a:schemeClr val="lt2"/>
              </a:buClr>
              <a:buSzPts val="1400"/>
              <a:buFont typeface="Arial"/>
              <a:buChar char="•"/>
              <a:defRPr b="0" i="0" sz="1400" u="none" cap="none" strike="noStrike">
                <a:solidFill>
                  <a:srgbClr val="FEFEFE"/>
                </a:solidFill>
                <a:latin typeface="Gill Sans"/>
                <a:ea typeface="Gill Sans"/>
                <a:cs typeface="Gill Sans"/>
                <a:sym typeface="Gill Sans"/>
              </a:defRPr>
            </a:lvl9pPr>
          </a:lstStyle>
          <a:p/>
        </p:txBody>
      </p:sp>
      <p:sp>
        <p:nvSpPr>
          <p:cNvPr id="98" name="Google Shape;98;p31"/>
          <p:cNvSpPr txBox="1"/>
          <p:nvPr>
            <p:ph idx="10" type="dt"/>
          </p:nvPr>
        </p:nvSpPr>
        <p:spPr>
          <a:xfrm>
            <a:off x="1251678" y="6375679"/>
            <a:ext cx="2329722" cy="3484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99" name="Google Shape;99;p31"/>
          <p:cNvSpPr txBox="1"/>
          <p:nvPr>
            <p:ph idx="11" type="ftr"/>
          </p:nvPr>
        </p:nvSpPr>
        <p:spPr>
          <a:xfrm>
            <a:off x="4038600" y="6375679"/>
            <a:ext cx="4114800" cy="345796"/>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00" name="Google Shape;100;p31"/>
          <p:cNvSpPr txBox="1"/>
          <p:nvPr>
            <p:ph idx="12" type="sldNum"/>
          </p:nvPr>
        </p:nvSpPr>
        <p:spPr>
          <a:xfrm>
            <a:off x="8610601" y="6375679"/>
            <a:ext cx="2819399" cy="345796"/>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FEFEFE"/>
                </a:solidFill>
                <a:latin typeface="Gill Sans"/>
                <a:ea typeface="Gill Sans"/>
                <a:cs typeface="Gill Sans"/>
                <a:sym typeface="Gill Sans"/>
              </a:defRPr>
            </a:lvl1pPr>
            <a:lvl2pPr indent="0" lvl="1" marL="0" marR="0" rtl="0" algn="r">
              <a:spcBef>
                <a:spcPts val="0"/>
              </a:spcBef>
              <a:buNone/>
              <a:defRPr b="0" i="0" sz="1200" u="none" cap="none" strike="noStrike">
                <a:solidFill>
                  <a:srgbClr val="FEFEFE"/>
                </a:solidFill>
                <a:latin typeface="Gill Sans"/>
                <a:ea typeface="Gill Sans"/>
                <a:cs typeface="Gill Sans"/>
                <a:sym typeface="Gill Sans"/>
              </a:defRPr>
            </a:lvl2pPr>
            <a:lvl3pPr indent="0" lvl="2" marL="0" marR="0" rtl="0" algn="r">
              <a:spcBef>
                <a:spcPts val="0"/>
              </a:spcBef>
              <a:buNone/>
              <a:defRPr b="0" i="0" sz="1200" u="none" cap="none" strike="noStrike">
                <a:solidFill>
                  <a:srgbClr val="FEFEFE"/>
                </a:solidFill>
                <a:latin typeface="Gill Sans"/>
                <a:ea typeface="Gill Sans"/>
                <a:cs typeface="Gill Sans"/>
                <a:sym typeface="Gill Sans"/>
              </a:defRPr>
            </a:lvl3pPr>
            <a:lvl4pPr indent="0" lvl="3" marL="0" marR="0" rtl="0" algn="r">
              <a:spcBef>
                <a:spcPts val="0"/>
              </a:spcBef>
              <a:buNone/>
              <a:defRPr b="0" i="0" sz="1200" u="none" cap="none" strike="noStrike">
                <a:solidFill>
                  <a:srgbClr val="FEFEFE"/>
                </a:solidFill>
                <a:latin typeface="Gill Sans"/>
                <a:ea typeface="Gill Sans"/>
                <a:cs typeface="Gill Sans"/>
                <a:sym typeface="Gill Sans"/>
              </a:defRPr>
            </a:lvl4pPr>
            <a:lvl5pPr indent="0" lvl="4" marL="0" marR="0" rtl="0" algn="r">
              <a:spcBef>
                <a:spcPts val="0"/>
              </a:spcBef>
              <a:buNone/>
              <a:defRPr b="0" i="0" sz="1200" u="none" cap="none" strike="noStrike">
                <a:solidFill>
                  <a:srgbClr val="FEFEFE"/>
                </a:solidFill>
                <a:latin typeface="Gill Sans"/>
                <a:ea typeface="Gill Sans"/>
                <a:cs typeface="Gill Sans"/>
                <a:sym typeface="Gill Sans"/>
              </a:defRPr>
            </a:lvl5pPr>
            <a:lvl6pPr indent="0" lvl="5" marL="0" marR="0" rtl="0" algn="r">
              <a:spcBef>
                <a:spcPts val="0"/>
              </a:spcBef>
              <a:buNone/>
              <a:defRPr b="0" i="0" sz="1200" u="none" cap="none" strike="noStrike">
                <a:solidFill>
                  <a:srgbClr val="FEFEFE"/>
                </a:solidFill>
                <a:latin typeface="Gill Sans"/>
                <a:ea typeface="Gill Sans"/>
                <a:cs typeface="Gill Sans"/>
                <a:sym typeface="Gill Sans"/>
              </a:defRPr>
            </a:lvl6pPr>
            <a:lvl7pPr indent="0" lvl="6" marL="0" marR="0" rtl="0" algn="r">
              <a:spcBef>
                <a:spcPts val="0"/>
              </a:spcBef>
              <a:buNone/>
              <a:defRPr b="0" i="0" sz="1200" u="none" cap="none" strike="noStrike">
                <a:solidFill>
                  <a:srgbClr val="FEFEFE"/>
                </a:solidFill>
                <a:latin typeface="Gill Sans"/>
                <a:ea typeface="Gill Sans"/>
                <a:cs typeface="Gill Sans"/>
                <a:sym typeface="Gill Sans"/>
              </a:defRPr>
            </a:lvl7pPr>
            <a:lvl8pPr indent="0" lvl="7" marL="0" marR="0" rtl="0" algn="r">
              <a:spcBef>
                <a:spcPts val="0"/>
              </a:spcBef>
              <a:buNone/>
              <a:defRPr b="0" i="0" sz="1200" u="none" cap="none" strike="noStrike">
                <a:solidFill>
                  <a:srgbClr val="FEFEFE"/>
                </a:solidFill>
                <a:latin typeface="Gill Sans"/>
                <a:ea typeface="Gill Sans"/>
                <a:cs typeface="Gill Sans"/>
                <a:sym typeface="Gill Sans"/>
              </a:defRPr>
            </a:lvl8pPr>
            <a:lvl9pPr indent="0" lvl="8" marL="0" marR="0" rtl="0" algn="r">
              <a:spcBef>
                <a:spcPts val="0"/>
              </a:spcBef>
              <a:buNone/>
              <a:defRPr b="0" i="0" sz="1200" u="none" cap="none" strike="noStrike">
                <a:solidFill>
                  <a:srgbClr val="FEFEF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SG"/>
              <a:t>‹#›</a:t>
            </a:fld>
            <a:endParaRPr/>
          </a:p>
        </p:txBody>
      </p:sp>
      <p:sp>
        <p:nvSpPr>
          <p:cNvPr id="101" name="Google Shape;101;p31" title="Left scallop edge"/>
          <p:cNvSpPr/>
          <p:nvPr/>
        </p:nvSpPr>
        <p:spPr>
          <a:xfrm>
            <a:off x="0" y="0"/>
            <a:ext cx="885825" cy="6858000"/>
          </a:xfrm>
          <a:custGeom>
            <a:rect b="b" l="l" r="r" t="t"/>
            <a:pathLst>
              <a:path extrusionOk="0" h="4320" w="558">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lt2"/>
          </a:solidFill>
          <a:ln>
            <a:noFill/>
          </a:ln>
        </p:spPr>
      </p:sp>
      <p:sp>
        <p:nvSpPr>
          <p:cNvPr id="102" name="Google Shape;102;p31" title="right edge border"/>
          <p:cNvSpPr/>
          <p:nvPr/>
        </p:nvSpPr>
        <p:spPr>
          <a:xfrm>
            <a:off x="11908536" y="0"/>
            <a:ext cx="283464"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34"/>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9pPr>
          </a:lstStyle>
          <a:p/>
        </p:txBody>
      </p:sp>
      <p:sp>
        <p:nvSpPr>
          <p:cNvPr id="114" name="Google Shape;114;p34"/>
          <p:cNvSpPr txBox="1"/>
          <p:nvPr>
            <p:ph idx="1" type="body"/>
          </p:nvPr>
        </p:nvSpPr>
        <p:spPr>
          <a:xfrm>
            <a:off x="415600" y="1645433"/>
            <a:ext cx="11360800" cy="444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Playfair Display"/>
              <a:buChar char="●"/>
              <a:defRPr b="0" i="0" sz="1800" u="none" cap="none" strike="noStrike">
                <a:solidFill>
                  <a:schemeClr val="dk2"/>
                </a:solidFill>
                <a:latin typeface="Playfair Display"/>
                <a:ea typeface="Playfair Display"/>
                <a:cs typeface="Playfair Display"/>
                <a:sym typeface="Playfair Display"/>
              </a:defRPr>
            </a:lvl1pPr>
            <a:lvl2pPr indent="-317500" lvl="1" marL="9144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2pPr>
            <a:lvl3pPr indent="-317500" lvl="2" marL="13716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3pPr>
            <a:lvl4pPr indent="-317500" lvl="3" marL="18288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4pPr>
            <a:lvl5pPr indent="-317500" lvl="4" marL="22860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5pPr>
            <a:lvl6pPr indent="-317500" lvl="5" marL="27432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6pPr>
            <a:lvl7pPr indent="-317500" lvl="6" marL="32004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7pPr>
            <a:lvl8pPr indent="-317500" lvl="7" marL="36576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8pPr>
            <a:lvl9pPr indent="-317500" lvl="8" marL="4114800" marR="0" rtl="0" algn="l">
              <a:lnSpc>
                <a:spcPct val="115000"/>
              </a:lnSpc>
              <a:spcBef>
                <a:spcPts val="1600"/>
              </a:spcBef>
              <a:spcAft>
                <a:spcPts val="160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9pPr>
          </a:lstStyle>
          <a:p/>
        </p:txBody>
      </p:sp>
      <p:sp>
        <p:nvSpPr>
          <p:cNvPr id="115" name="Google Shape;115;p34"/>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rgbClr val="000000"/>
              </a:buClr>
              <a:buSzPts val="1333"/>
              <a:buFont typeface="Arial"/>
              <a:buNone/>
              <a:defRPr b="0" i="0" sz="1333" u="none" cap="none" strike="noStrike">
                <a:solidFill>
                  <a:srgbClr val="000000"/>
                </a:solidFill>
                <a:latin typeface="Playfair Display"/>
                <a:ea typeface="Playfair Display"/>
                <a:cs typeface="Playfair Display"/>
                <a:sym typeface="Playfair Display"/>
              </a:defRPr>
            </a:lvl1pPr>
            <a:lvl2pPr indent="0" lvl="1" marL="0" marR="0" rtl="0" algn="r">
              <a:buClr>
                <a:srgbClr val="000000"/>
              </a:buClr>
              <a:buSzPts val="1333"/>
              <a:buFont typeface="Arial"/>
              <a:buNone/>
              <a:defRPr b="0" i="0" sz="1333" u="none" cap="none" strike="noStrike">
                <a:solidFill>
                  <a:srgbClr val="000000"/>
                </a:solidFill>
                <a:latin typeface="Playfair Display"/>
                <a:ea typeface="Playfair Display"/>
                <a:cs typeface="Playfair Display"/>
                <a:sym typeface="Playfair Display"/>
              </a:defRPr>
            </a:lvl2pPr>
            <a:lvl3pPr indent="0" lvl="2" marL="0" marR="0" rtl="0" algn="r">
              <a:buClr>
                <a:srgbClr val="000000"/>
              </a:buClr>
              <a:buSzPts val="1333"/>
              <a:buFont typeface="Arial"/>
              <a:buNone/>
              <a:defRPr b="0" i="0" sz="1333" u="none" cap="none" strike="noStrike">
                <a:solidFill>
                  <a:srgbClr val="000000"/>
                </a:solidFill>
                <a:latin typeface="Playfair Display"/>
                <a:ea typeface="Playfair Display"/>
                <a:cs typeface="Playfair Display"/>
                <a:sym typeface="Playfair Display"/>
              </a:defRPr>
            </a:lvl3pPr>
            <a:lvl4pPr indent="0" lvl="3" marL="0" marR="0" rtl="0" algn="r">
              <a:buClr>
                <a:srgbClr val="000000"/>
              </a:buClr>
              <a:buSzPts val="1333"/>
              <a:buFont typeface="Arial"/>
              <a:buNone/>
              <a:defRPr b="0" i="0" sz="1333" u="none" cap="none" strike="noStrike">
                <a:solidFill>
                  <a:srgbClr val="000000"/>
                </a:solidFill>
                <a:latin typeface="Playfair Display"/>
                <a:ea typeface="Playfair Display"/>
                <a:cs typeface="Playfair Display"/>
                <a:sym typeface="Playfair Display"/>
              </a:defRPr>
            </a:lvl4pPr>
            <a:lvl5pPr indent="0" lvl="4" marL="0" marR="0" rtl="0" algn="r">
              <a:buClr>
                <a:srgbClr val="000000"/>
              </a:buClr>
              <a:buSzPts val="1333"/>
              <a:buFont typeface="Arial"/>
              <a:buNone/>
              <a:defRPr b="0" i="0" sz="1333" u="none" cap="none" strike="noStrike">
                <a:solidFill>
                  <a:srgbClr val="000000"/>
                </a:solidFill>
                <a:latin typeface="Playfair Display"/>
                <a:ea typeface="Playfair Display"/>
                <a:cs typeface="Playfair Display"/>
                <a:sym typeface="Playfair Display"/>
              </a:defRPr>
            </a:lvl5pPr>
            <a:lvl6pPr indent="0" lvl="5" marL="0" marR="0" rtl="0" algn="r">
              <a:buClr>
                <a:srgbClr val="000000"/>
              </a:buClr>
              <a:buSzPts val="1333"/>
              <a:buFont typeface="Arial"/>
              <a:buNone/>
              <a:defRPr b="0" i="0" sz="1333" u="none" cap="none" strike="noStrike">
                <a:solidFill>
                  <a:srgbClr val="000000"/>
                </a:solidFill>
                <a:latin typeface="Playfair Display"/>
                <a:ea typeface="Playfair Display"/>
                <a:cs typeface="Playfair Display"/>
                <a:sym typeface="Playfair Display"/>
              </a:defRPr>
            </a:lvl6pPr>
            <a:lvl7pPr indent="0" lvl="6" marL="0" marR="0" rtl="0" algn="r">
              <a:buClr>
                <a:srgbClr val="000000"/>
              </a:buClr>
              <a:buSzPts val="1333"/>
              <a:buFont typeface="Arial"/>
              <a:buNone/>
              <a:defRPr b="0" i="0" sz="1333" u="none" cap="none" strike="noStrike">
                <a:solidFill>
                  <a:srgbClr val="000000"/>
                </a:solidFill>
                <a:latin typeface="Playfair Display"/>
                <a:ea typeface="Playfair Display"/>
                <a:cs typeface="Playfair Display"/>
                <a:sym typeface="Playfair Display"/>
              </a:defRPr>
            </a:lvl7pPr>
            <a:lvl8pPr indent="0" lvl="7" marL="0" marR="0" rtl="0" algn="r">
              <a:buClr>
                <a:srgbClr val="000000"/>
              </a:buClr>
              <a:buSzPts val="1333"/>
              <a:buFont typeface="Arial"/>
              <a:buNone/>
              <a:defRPr b="0" i="0" sz="1333" u="none" cap="none" strike="noStrike">
                <a:solidFill>
                  <a:srgbClr val="000000"/>
                </a:solidFill>
                <a:latin typeface="Playfair Display"/>
                <a:ea typeface="Playfair Display"/>
                <a:cs typeface="Playfair Display"/>
                <a:sym typeface="Playfair Display"/>
              </a:defRPr>
            </a:lvl8pPr>
            <a:lvl9pPr indent="0" lvl="8" marL="0" marR="0" rtl="0" algn="r">
              <a:buClr>
                <a:srgbClr val="000000"/>
              </a:buClr>
              <a:buSzPts val="1333"/>
              <a:buFont typeface="Arial"/>
              <a:buNone/>
              <a:defRPr b="0" i="0" sz="1333" u="none" cap="none" strike="noStrike">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39"/>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9pPr>
          </a:lstStyle>
          <a:p/>
        </p:txBody>
      </p:sp>
      <p:sp>
        <p:nvSpPr>
          <p:cNvPr id="132" name="Google Shape;132;p39"/>
          <p:cNvSpPr txBox="1"/>
          <p:nvPr>
            <p:ph idx="1" type="body"/>
          </p:nvPr>
        </p:nvSpPr>
        <p:spPr>
          <a:xfrm>
            <a:off x="415600" y="1645433"/>
            <a:ext cx="11360800" cy="444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Playfair Display"/>
              <a:buChar char="●"/>
              <a:defRPr b="0" i="0" sz="1800" u="none" cap="none" strike="noStrike">
                <a:solidFill>
                  <a:schemeClr val="dk2"/>
                </a:solidFill>
                <a:latin typeface="Playfair Display"/>
                <a:ea typeface="Playfair Display"/>
                <a:cs typeface="Playfair Display"/>
                <a:sym typeface="Playfair Display"/>
              </a:defRPr>
            </a:lvl1pPr>
            <a:lvl2pPr indent="-317500" lvl="1" marL="9144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2pPr>
            <a:lvl3pPr indent="-317500" lvl="2" marL="13716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3pPr>
            <a:lvl4pPr indent="-317500" lvl="3" marL="18288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4pPr>
            <a:lvl5pPr indent="-317500" lvl="4" marL="22860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5pPr>
            <a:lvl6pPr indent="-317500" lvl="5" marL="27432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6pPr>
            <a:lvl7pPr indent="-317500" lvl="6" marL="32004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7pPr>
            <a:lvl8pPr indent="-317500" lvl="7" marL="3657600" marR="0" rtl="0" algn="l">
              <a:lnSpc>
                <a:spcPct val="115000"/>
              </a:lnSpc>
              <a:spcBef>
                <a:spcPts val="1600"/>
              </a:spcBef>
              <a:spcAft>
                <a:spcPts val="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8pPr>
            <a:lvl9pPr indent="-317500" lvl="8" marL="4114800" marR="0" rtl="0" algn="l">
              <a:lnSpc>
                <a:spcPct val="115000"/>
              </a:lnSpc>
              <a:spcBef>
                <a:spcPts val="1600"/>
              </a:spcBef>
              <a:spcAft>
                <a:spcPts val="1600"/>
              </a:spcAft>
              <a:buClr>
                <a:schemeClr val="dk2"/>
              </a:buClr>
              <a:buSzPts val="1400"/>
              <a:buFont typeface="Playfair Display"/>
              <a:buChar char="■"/>
              <a:defRPr b="0" i="0" sz="1867" u="none" cap="none" strike="noStrike">
                <a:solidFill>
                  <a:schemeClr val="dk2"/>
                </a:solidFill>
                <a:latin typeface="Playfair Display"/>
                <a:ea typeface="Playfair Display"/>
                <a:cs typeface="Playfair Display"/>
                <a:sym typeface="Playfair Display"/>
              </a:defRPr>
            </a:lvl9pPr>
          </a:lstStyle>
          <a:p/>
        </p:txBody>
      </p:sp>
      <p:sp>
        <p:nvSpPr>
          <p:cNvPr id="133" name="Google Shape;133;p39"/>
          <p:cNvSpPr txBox="1"/>
          <p:nvPr>
            <p:ph idx="12" type="sldNum"/>
          </p:nvPr>
        </p:nvSpPr>
        <p:spPr>
          <a:xfrm>
            <a:off x="11330665" y="6251679"/>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rgbClr val="000000"/>
              </a:buClr>
              <a:buSzPts val="1333"/>
              <a:buFont typeface="Arial"/>
              <a:buNone/>
              <a:defRPr sz="1333">
                <a:solidFill>
                  <a:srgbClr val="000000"/>
                </a:solidFill>
                <a:latin typeface="Playfair Display"/>
                <a:ea typeface="Playfair Display"/>
                <a:cs typeface="Playfair Display"/>
                <a:sym typeface="Playfair Display"/>
              </a:defRPr>
            </a:lvl1pPr>
            <a:lvl2pPr indent="0" lvl="1" marL="0" marR="0" rtl="0" algn="r">
              <a:buClr>
                <a:srgbClr val="000000"/>
              </a:buClr>
              <a:buSzPts val="1333"/>
              <a:buFont typeface="Arial"/>
              <a:buNone/>
              <a:defRPr sz="1333">
                <a:solidFill>
                  <a:srgbClr val="000000"/>
                </a:solidFill>
                <a:latin typeface="Playfair Display"/>
                <a:ea typeface="Playfair Display"/>
                <a:cs typeface="Playfair Display"/>
                <a:sym typeface="Playfair Display"/>
              </a:defRPr>
            </a:lvl2pPr>
            <a:lvl3pPr indent="0" lvl="2" marL="0" marR="0" rtl="0" algn="r">
              <a:buClr>
                <a:srgbClr val="000000"/>
              </a:buClr>
              <a:buSzPts val="1333"/>
              <a:buFont typeface="Arial"/>
              <a:buNone/>
              <a:defRPr sz="1333">
                <a:solidFill>
                  <a:srgbClr val="000000"/>
                </a:solidFill>
                <a:latin typeface="Playfair Display"/>
                <a:ea typeface="Playfair Display"/>
                <a:cs typeface="Playfair Display"/>
                <a:sym typeface="Playfair Display"/>
              </a:defRPr>
            </a:lvl3pPr>
            <a:lvl4pPr indent="0" lvl="3" marL="0" marR="0" rtl="0" algn="r">
              <a:buClr>
                <a:srgbClr val="000000"/>
              </a:buClr>
              <a:buSzPts val="1333"/>
              <a:buFont typeface="Arial"/>
              <a:buNone/>
              <a:defRPr sz="1333">
                <a:solidFill>
                  <a:srgbClr val="000000"/>
                </a:solidFill>
                <a:latin typeface="Playfair Display"/>
                <a:ea typeface="Playfair Display"/>
                <a:cs typeface="Playfair Display"/>
                <a:sym typeface="Playfair Display"/>
              </a:defRPr>
            </a:lvl4pPr>
            <a:lvl5pPr indent="0" lvl="4" marL="0" marR="0" rtl="0" algn="r">
              <a:buClr>
                <a:srgbClr val="000000"/>
              </a:buClr>
              <a:buSzPts val="1333"/>
              <a:buFont typeface="Arial"/>
              <a:buNone/>
              <a:defRPr sz="1333">
                <a:solidFill>
                  <a:srgbClr val="000000"/>
                </a:solidFill>
                <a:latin typeface="Playfair Display"/>
                <a:ea typeface="Playfair Display"/>
                <a:cs typeface="Playfair Display"/>
                <a:sym typeface="Playfair Display"/>
              </a:defRPr>
            </a:lvl5pPr>
            <a:lvl6pPr indent="0" lvl="5" marL="0" marR="0" rtl="0" algn="r">
              <a:buClr>
                <a:srgbClr val="000000"/>
              </a:buClr>
              <a:buSzPts val="1333"/>
              <a:buFont typeface="Arial"/>
              <a:buNone/>
              <a:defRPr sz="1333">
                <a:solidFill>
                  <a:srgbClr val="000000"/>
                </a:solidFill>
                <a:latin typeface="Playfair Display"/>
                <a:ea typeface="Playfair Display"/>
                <a:cs typeface="Playfair Display"/>
                <a:sym typeface="Playfair Display"/>
              </a:defRPr>
            </a:lvl6pPr>
            <a:lvl7pPr indent="0" lvl="6" marL="0" marR="0" rtl="0" algn="r">
              <a:buClr>
                <a:srgbClr val="000000"/>
              </a:buClr>
              <a:buSzPts val="1333"/>
              <a:buFont typeface="Arial"/>
              <a:buNone/>
              <a:defRPr sz="1333">
                <a:solidFill>
                  <a:srgbClr val="000000"/>
                </a:solidFill>
                <a:latin typeface="Playfair Display"/>
                <a:ea typeface="Playfair Display"/>
                <a:cs typeface="Playfair Display"/>
                <a:sym typeface="Playfair Display"/>
              </a:defRPr>
            </a:lvl7pPr>
            <a:lvl8pPr indent="0" lvl="7" marL="0" marR="0" rtl="0" algn="r">
              <a:buClr>
                <a:srgbClr val="000000"/>
              </a:buClr>
              <a:buSzPts val="1333"/>
              <a:buFont typeface="Arial"/>
              <a:buNone/>
              <a:defRPr sz="1333">
                <a:solidFill>
                  <a:srgbClr val="000000"/>
                </a:solidFill>
                <a:latin typeface="Playfair Display"/>
                <a:ea typeface="Playfair Display"/>
                <a:cs typeface="Playfair Display"/>
                <a:sym typeface="Playfair Display"/>
              </a:defRPr>
            </a:lvl8pPr>
            <a:lvl9pPr indent="0" lvl="8" marL="0" marR="0" rtl="0" algn="r">
              <a:buClr>
                <a:srgbClr val="000000"/>
              </a:buClr>
              <a:buSzPts val="1333"/>
              <a:buFont typeface="Arial"/>
              <a:buNone/>
              <a:defRPr sz="1333">
                <a:solidFill>
                  <a:srgbClr val="000000"/>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SG"/>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youtube.com/watch?v=LULK2nZ6sCc&amp;ab_channel=SovereignGraceMusi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www.youtube.com/watch?v=PZZQ3qTaivE&amp;ab_channel=JesusChristismyLor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9.png"/><Relationship Id="rId13" Type="http://schemas.openxmlformats.org/officeDocument/2006/relationships/image" Target="../media/image5.png"/><Relationship Id="rId12"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8.png"/><Relationship Id="rId1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5100"/>
              <a:buFont typeface="Impact"/>
              <a:buNone/>
            </a:pPr>
            <a:r>
              <a:rPr lang="en-SG"/>
              <a:t>WORSHIP</a:t>
            </a:r>
            <a:endParaRPr/>
          </a:p>
        </p:txBody>
      </p:sp>
      <p:sp>
        <p:nvSpPr>
          <p:cNvPr id="184" name="Google Shape;184;p1"/>
          <p:cNvSpPr txBox="1"/>
          <p:nvPr>
            <p:ph idx="1" type="body"/>
          </p:nvPr>
        </p:nvSpPr>
        <p:spPr>
          <a:xfrm>
            <a:off x="1251678" y="1333041"/>
            <a:ext cx="10178322" cy="4546551"/>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SzPts val="3000"/>
              <a:buChar char="•"/>
            </a:pPr>
            <a:r>
              <a:rPr lang="en-SG" sz="3000"/>
              <a:t>Focus on God.</a:t>
            </a:r>
            <a:endParaRPr/>
          </a:p>
          <a:p>
            <a:pPr indent="-228600" lvl="0" marL="228600" rtl="0" algn="l">
              <a:lnSpc>
                <a:spcPct val="110000"/>
              </a:lnSpc>
              <a:spcBef>
                <a:spcPts val="700"/>
              </a:spcBef>
              <a:spcAft>
                <a:spcPts val="0"/>
              </a:spcAft>
              <a:buSzPts val="3000"/>
              <a:buChar char="•"/>
            </a:pPr>
            <a:r>
              <a:rPr lang="en-SG" sz="3000"/>
              <a:t>Listen to your teachers (cos they are helping you to focus).</a:t>
            </a:r>
            <a:endParaRPr/>
          </a:p>
          <a:p>
            <a:pPr indent="-228600" lvl="0" marL="228600" rtl="0" algn="l">
              <a:lnSpc>
                <a:spcPct val="110000"/>
              </a:lnSpc>
              <a:spcBef>
                <a:spcPts val="700"/>
              </a:spcBef>
              <a:spcAft>
                <a:spcPts val="0"/>
              </a:spcAft>
              <a:buSzPts val="3000"/>
              <a:buChar char="•"/>
            </a:pPr>
            <a:r>
              <a:rPr lang="en-SG" sz="3000"/>
              <a:t>Be sincere.</a:t>
            </a:r>
            <a:endParaRPr sz="3000"/>
          </a:p>
          <a:p>
            <a:pPr indent="0" lvl="0" marL="0" rtl="0" algn="ctr">
              <a:lnSpc>
                <a:spcPct val="110000"/>
              </a:lnSpc>
              <a:spcBef>
                <a:spcPts val="700"/>
              </a:spcBef>
              <a:spcAft>
                <a:spcPts val="0"/>
              </a:spcAft>
              <a:buSzPts val="3000"/>
              <a:buNone/>
            </a:pPr>
            <a:r>
              <a:rPr i="1" lang="en-SG" sz="3000"/>
              <a:t>Colossians 3:23 </a:t>
            </a:r>
            <a:endParaRPr i="1" sz="3000"/>
          </a:p>
          <a:p>
            <a:pPr indent="0" lvl="0" marL="0" rtl="0" algn="ctr">
              <a:lnSpc>
                <a:spcPct val="110000"/>
              </a:lnSpc>
              <a:spcBef>
                <a:spcPts val="700"/>
              </a:spcBef>
              <a:spcAft>
                <a:spcPts val="0"/>
              </a:spcAft>
              <a:buSzPts val="3000"/>
              <a:buNone/>
            </a:pPr>
            <a:r>
              <a:rPr i="1" lang="en-SG" sz="3000"/>
              <a:t>“Whatever you do, work at it wholeheartedly as though you were doing it for the Lord and not merely for people.”</a:t>
            </a:r>
            <a:endParaRPr/>
          </a:p>
          <a:p>
            <a:pPr indent="0" lvl="0" marL="0" rtl="0" algn="ctr">
              <a:lnSpc>
                <a:spcPct val="110000"/>
              </a:lnSpc>
              <a:spcBef>
                <a:spcPts val="700"/>
              </a:spcBef>
              <a:spcAft>
                <a:spcPts val="0"/>
              </a:spcAft>
              <a:buSzPts val="3000"/>
              <a:buNone/>
            </a:pPr>
            <a:r>
              <a:t/>
            </a:r>
            <a:endParaRPr i="1"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0"/>
          <p:cNvSpPr txBox="1"/>
          <p:nvPr>
            <p:ph type="title"/>
          </p:nvPr>
        </p:nvSpPr>
        <p:spPr>
          <a:xfrm>
            <a:off x="1252728" y="381000"/>
            <a:ext cx="10172700" cy="149351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5100"/>
              <a:buFont typeface="Impact"/>
              <a:buNone/>
            </a:pPr>
            <a:r>
              <a:rPr lang="en-SG"/>
              <a:t>HOW DO YOU KNOW IF SOMEONE IS REALLY A FRIEND?</a:t>
            </a:r>
            <a:endParaRPr/>
          </a:p>
        </p:txBody>
      </p:sp>
      <p:sp>
        <p:nvSpPr>
          <p:cNvPr id="270" name="Google Shape;270;p10"/>
          <p:cNvSpPr txBox="1"/>
          <p:nvPr>
            <p:ph idx="1" type="body"/>
          </p:nvPr>
        </p:nvSpPr>
        <p:spPr>
          <a:xfrm>
            <a:off x="1251678" y="2199633"/>
            <a:ext cx="4800600" cy="632529"/>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00"/>
              <a:buNone/>
            </a:pPr>
            <a:r>
              <a:rPr lang="en-SG"/>
              <a:t>REAL FRIEND</a:t>
            </a:r>
            <a:endParaRPr/>
          </a:p>
        </p:txBody>
      </p:sp>
      <p:sp>
        <p:nvSpPr>
          <p:cNvPr id="271" name="Google Shape;271;p10"/>
          <p:cNvSpPr txBox="1"/>
          <p:nvPr>
            <p:ph idx="2" type="body"/>
          </p:nvPr>
        </p:nvSpPr>
        <p:spPr>
          <a:xfrm>
            <a:off x="1257300" y="2909102"/>
            <a:ext cx="4800600" cy="2996398"/>
          </a:xfrm>
          <a:prstGeom prst="rect">
            <a:avLst/>
          </a:prstGeom>
          <a:noFill/>
          <a:ln>
            <a:noFill/>
          </a:ln>
        </p:spPr>
        <p:txBody>
          <a:bodyPr anchorCtr="0" anchor="t" bIns="45700" lIns="91425" spcFirstLastPara="1" rIns="91425" wrap="square" tIns="45700">
            <a:normAutofit/>
          </a:bodyPr>
          <a:lstStyle/>
          <a:p>
            <a:pPr indent="-101600" lvl="0" marL="228600" rtl="0" algn="l">
              <a:lnSpc>
                <a:spcPct val="110000"/>
              </a:lnSpc>
              <a:spcBef>
                <a:spcPts val="0"/>
              </a:spcBef>
              <a:spcAft>
                <a:spcPts val="0"/>
              </a:spcAft>
              <a:buSzPts val="2000"/>
              <a:buNone/>
            </a:pPr>
            <a:r>
              <a:t/>
            </a:r>
            <a:endParaRPr/>
          </a:p>
        </p:txBody>
      </p:sp>
      <p:sp>
        <p:nvSpPr>
          <p:cNvPr id="272" name="Google Shape;272;p10"/>
          <p:cNvSpPr txBox="1"/>
          <p:nvPr>
            <p:ph idx="3" type="body"/>
          </p:nvPr>
        </p:nvSpPr>
        <p:spPr>
          <a:xfrm>
            <a:off x="6633864" y="2199633"/>
            <a:ext cx="4800600" cy="632529"/>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00"/>
              <a:buNone/>
            </a:pPr>
            <a:r>
              <a:rPr lang="en-SG"/>
              <a:t>PRETEND FRIEND</a:t>
            </a:r>
            <a:endParaRPr/>
          </a:p>
        </p:txBody>
      </p:sp>
      <p:sp>
        <p:nvSpPr>
          <p:cNvPr id="273" name="Google Shape;273;p10"/>
          <p:cNvSpPr txBox="1"/>
          <p:nvPr>
            <p:ph idx="4" type="body"/>
          </p:nvPr>
        </p:nvSpPr>
        <p:spPr>
          <a:xfrm>
            <a:off x="6633864" y="2909102"/>
            <a:ext cx="4800600" cy="2996398"/>
          </a:xfrm>
          <a:prstGeom prst="rect">
            <a:avLst/>
          </a:prstGeom>
          <a:noFill/>
          <a:ln>
            <a:noFill/>
          </a:ln>
        </p:spPr>
        <p:txBody>
          <a:bodyPr anchorCtr="0" anchor="t" bIns="45700" lIns="91425" spcFirstLastPara="1" rIns="91425" wrap="square" tIns="45700">
            <a:normAutofit/>
          </a:bodyPr>
          <a:lstStyle/>
          <a:p>
            <a:pPr indent="-101600" lvl="0" marL="228600" rtl="0" algn="l">
              <a:lnSpc>
                <a:spcPct val="110000"/>
              </a:lnSpc>
              <a:spcBef>
                <a:spcPts val="0"/>
              </a:spcBef>
              <a:spcAft>
                <a:spcPts val="0"/>
              </a:spcAft>
              <a:buSzPts val="2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1"/>
          <p:cNvSpPr txBox="1"/>
          <p:nvPr>
            <p:ph type="title"/>
          </p:nvPr>
        </p:nvSpPr>
        <p:spPr>
          <a:xfrm>
            <a:off x="1252728" y="381000"/>
            <a:ext cx="10172700" cy="149351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5100"/>
              <a:buFont typeface="Impact"/>
              <a:buNone/>
            </a:pPr>
            <a:r>
              <a:rPr lang="en-SG"/>
              <a:t>HOW DO YOU KNOW IF SOMEONE IS REALLY A FRIEND?</a:t>
            </a:r>
            <a:endParaRPr/>
          </a:p>
        </p:txBody>
      </p:sp>
      <p:sp>
        <p:nvSpPr>
          <p:cNvPr id="279" name="Google Shape;279;p11"/>
          <p:cNvSpPr txBox="1"/>
          <p:nvPr>
            <p:ph idx="1" type="body"/>
          </p:nvPr>
        </p:nvSpPr>
        <p:spPr>
          <a:xfrm>
            <a:off x="1251678" y="2199633"/>
            <a:ext cx="4800600" cy="632529"/>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00"/>
              <a:buNone/>
            </a:pPr>
            <a:r>
              <a:rPr lang="en-SG"/>
              <a:t>REAL FRIEND</a:t>
            </a:r>
            <a:endParaRPr/>
          </a:p>
        </p:txBody>
      </p:sp>
      <p:sp>
        <p:nvSpPr>
          <p:cNvPr id="280" name="Google Shape;280;p11"/>
          <p:cNvSpPr txBox="1"/>
          <p:nvPr>
            <p:ph idx="2" type="body"/>
          </p:nvPr>
        </p:nvSpPr>
        <p:spPr>
          <a:xfrm>
            <a:off x="1257300" y="2909102"/>
            <a:ext cx="4800600" cy="2996398"/>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2000"/>
              <a:buChar char="•"/>
            </a:pPr>
            <a:r>
              <a:rPr lang="en-SG"/>
              <a:t>Keeps your secrets safe</a:t>
            </a:r>
            <a:endParaRPr/>
          </a:p>
          <a:p>
            <a:pPr indent="-228600" lvl="0" marL="228600" rtl="0" algn="l">
              <a:lnSpc>
                <a:spcPct val="110000"/>
              </a:lnSpc>
              <a:spcBef>
                <a:spcPts val="700"/>
              </a:spcBef>
              <a:spcAft>
                <a:spcPts val="0"/>
              </a:spcAft>
              <a:buSzPts val="2000"/>
              <a:buChar char="•"/>
            </a:pPr>
            <a:r>
              <a:rPr lang="en-SG"/>
              <a:t>Will sacrifice to help you</a:t>
            </a:r>
            <a:endParaRPr/>
          </a:p>
          <a:p>
            <a:pPr indent="-228600" lvl="0" marL="228600" rtl="0" algn="l">
              <a:lnSpc>
                <a:spcPct val="110000"/>
              </a:lnSpc>
              <a:spcBef>
                <a:spcPts val="700"/>
              </a:spcBef>
              <a:spcAft>
                <a:spcPts val="0"/>
              </a:spcAft>
              <a:buSzPts val="2000"/>
              <a:buChar char="•"/>
            </a:pPr>
            <a:r>
              <a:rPr lang="en-SG"/>
              <a:t>Defends you when you’re not around</a:t>
            </a:r>
            <a:endParaRPr/>
          </a:p>
          <a:p>
            <a:pPr indent="-228600" lvl="0" marL="228600" rtl="0" algn="l">
              <a:lnSpc>
                <a:spcPct val="110000"/>
              </a:lnSpc>
              <a:spcBef>
                <a:spcPts val="700"/>
              </a:spcBef>
              <a:spcAft>
                <a:spcPts val="0"/>
              </a:spcAft>
              <a:buSzPts val="2000"/>
              <a:buChar char="•"/>
            </a:pPr>
            <a:r>
              <a:rPr lang="en-SG"/>
              <a:t>Feels warm and fuzzy when they think of you</a:t>
            </a:r>
            <a:endParaRPr/>
          </a:p>
        </p:txBody>
      </p:sp>
      <p:sp>
        <p:nvSpPr>
          <p:cNvPr id="281" name="Google Shape;281;p11"/>
          <p:cNvSpPr txBox="1"/>
          <p:nvPr>
            <p:ph idx="3" type="body"/>
          </p:nvPr>
        </p:nvSpPr>
        <p:spPr>
          <a:xfrm>
            <a:off x="6633864" y="2199633"/>
            <a:ext cx="4800600" cy="632529"/>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900"/>
              <a:buNone/>
            </a:pPr>
            <a:r>
              <a:rPr lang="en-SG"/>
              <a:t>PRETEND FRIEND</a:t>
            </a:r>
            <a:endParaRPr/>
          </a:p>
        </p:txBody>
      </p:sp>
      <p:sp>
        <p:nvSpPr>
          <p:cNvPr id="282" name="Google Shape;282;p11"/>
          <p:cNvSpPr txBox="1"/>
          <p:nvPr>
            <p:ph idx="4" type="body"/>
          </p:nvPr>
        </p:nvSpPr>
        <p:spPr>
          <a:xfrm>
            <a:off x="6633864" y="2909102"/>
            <a:ext cx="4800600" cy="2996398"/>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2000"/>
              <a:buChar char="•"/>
            </a:pPr>
            <a:r>
              <a:rPr lang="en-SG"/>
              <a:t>Betrays your trust</a:t>
            </a:r>
            <a:endParaRPr/>
          </a:p>
          <a:p>
            <a:pPr indent="-228600" lvl="0" marL="228600" rtl="0" algn="l">
              <a:lnSpc>
                <a:spcPct val="110000"/>
              </a:lnSpc>
              <a:spcBef>
                <a:spcPts val="700"/>
              </a:spcBef>
              <a:spcAft>
                <a:spcPts val="0"/>
              </a:spcAft>
              <a:buSzPts val="2000"/>
              <a:buChar char="•"/>
            </a:pPr>
            <a:r>
              <a:rPr lang="en-SG"/>
              <a:t>Refuses to help you when you’re in need</a:t>
            </a:r>
            <a:endParaRPr/>
          </a:p>
          <a:p>
            <a:pPr indent="-228600" lvl="0" marL="228600" rtl="0" algn="l">
              <a:lnSpc>
                <a:spcPct val="110000"/>
              </a:lnSpc>
              <a:spcBef>
                <a:spcPts val="700"/>
              </a:spcBef>
              <a:spcAft>
                <a:spcPts val="0"/>
              </a:spcAft>
              <a:buSzPts val="2000"/>
              <a:buChar char="•"/>
            </a:pPr>
            <a:r>
              <a:rPr lang="en-SG"/>
              <a:t>Says nasty things about you</a:t>
            </a:r>
            <a:endParaRPr/>
          </a:p>
          <a:p>
            <a:pPr indent="-228600" lvl="0" marL="228600" rtl="0" algn="l">
              <a:lnSpc>
                <a:spcPct val="110000"/>
              </a:lnSpc>
              <a:spcBef>
                <a:spcPts val="700"/>
              </a:spcBef>
              <a:spcAft>
                <a:spcPts val="0"/>
              </a:spcAft>
              <a:buSzPts val="2000"/>
              <a:buChar char="•"/>
            </a:pPr>
            <a:r>
              <a:rPr lang="en-SG"/>
              <a:t>Has no real feeling about you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2"/>
          <p:cNvSpPr txBox="1"/>
          <p:nvPr>
            <p:ph type="title"/>
          </p:nvPr>
        </p:nvSpPr>
        <p:spPr>
          <a:xfrm>
            <a:off x="1264491" y="362720"/>
            <a:ext cx="10178322" cy="1492132"/>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dk2"/>
              </a:buClr>
              <a:buSzPct val="100000"/>
              <a:buFont typeface="Impact"/>
              <a:buNone/>
            </a:pPr>
            <a:r>
              <a:rPr lang="en-SG"/>
              <a:t>HOW CAN YOU TELL EVEN IF YOU CANNOT SEE WHAT IS ON THE INSIDE?</a:t>
            </a:r>
            <a:endParaRPr/>
          </a:p>
        </p:txBody>
      </p:sp>
      <p:pic>
        <p:nvPicPr>
          <p:cNvPr id="288" name="Google Shape;288;p12"/>
          <p:cNvPicPr preferRelativeResize="0"/>
          <p:nvPr>
            <p:ph idx="1" type="body"/>
          </p:nvPr>
        </p:nvPicPr>
        <p:blipFill rotWithShape="1">
          <a:blip r:embed="rId3">
            <a:alphaModFix/>
          </a:blip>
          <a:srcRect b="0" l="0" r="0" t="0"/>
          <a:stretch/>
        </p:blipFill>
        <p:spPr>
          <a:xfrm>
            <a:off x="6758188" y="2315913"/>
            <a:ext cx="3451440" cy="3267364"/>
          </a:xfrm>
          <a:prstGeom prst="rect">
            <a:avLst/>
          </a:prstGeom>
          <a:noFill/>
          <a:ln>
            <a:noFill/>
          </a:ln>
        </p:spPr>
      </p:pic>
      <p:pic>
        <p:nvPicPr>
          <p:cNvPr id="289" name="Google Shape;289;p12"/>
          <p:cNvPicPr preferRelativeResize="0"/>
          <p:nvPr/>
        </p:nvPicPr>
        <p:blipFill rotWithShape="1">
          <a:blip r:embed="rId4">
            <a:alphaModFix/>
          </a:blip>
          <a:srcRect b="0" l="0" r="0" t="0"/>
          <a:stretch/>
        </p:blipFill>
        <p:spPr>
          <a:xfrm>
            <a:off x="2149548" y="3038864"/>
            <a:ext cx="3035768" cy="18214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3"/>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5100"/>
              <a:buFont typeface="Impact"/>
              <a:buNone/>
            </a:pPr>
            <a:r>
              <a:rPr lang="en-SG"/>
              <a:t>HOW DO WE KNOW WHAT IS INSIDE A PERSON’S HEART?</a:t>
            </a:r>
            <a:endParaRPr/>
          </a:p>
        </p:txBody>
      </p:sp>
      <p:pic>
        <p:nvPicPr>
          <p:cNvPr id="295" name="Google Shape;295;p13"/>
          <p:cNvPicPr preferRelativeResize="0"/>
          <p:nvPr/>
        </p:nvPicPr>
        <p:blipFill rotWithShape="1">
          <a:blip r:embed="rId3">
            <a:alphaModFix/>
          </a:blip>
          <a:srcRect b="0" l="0" r="0" t="0"/>
          <a:stretch/>
        </p:blipFill>
        <p:spPr>
          <a:xfrm>
            <a:off x="5218181" y="2004616"/>
            <a:ext cx="1948248" cy="1844342"/>
          </a:xfrm>
          <a:prstGeom prst="rect">
            <a:avLst/>
          </a:prstGeom>
          <a:noFill/>
          <a:ln>
            <a:noFill/>
          </a:ln>
        </p:spPr>
      </p:pic>
      <p:pic>
        <p:nvPicPr>
          <p:cNvPr id="296" name="Google Shape;296;p13"/>
          <p:cNvPicPr preferRelativeResize="0"/>
          <p:nvPr/>
        </p:nvPicPr>
        <p:blipFill rotWithShape="1">
          <a:blip r:embed="rId4">
            <a:alphaModFix/>
          </a:blip>
          <a:srcRect b="0" l="0" r="0" t="0"/>
          <a:stretch/>
        </p:blipFill>
        <p:spPr>
          <a:xfrm>
            <a:off x="8161665" y="2088421"/>
            <a:ext cx="2770916" cy="1502305"/>
          </a:xfrm>
          <a:prstGeom prst="rect">
            <a:avLst/>
          </a:prstGeom>
          <a:noFill/>
          <a:ln>
            <a:noFill/>
          </a:ln>
        </p:spPr>
      </p:pic>
      <p:pic>
        <p:nvPicPr>
          <p:cNvPr id="297" name="Google Shape;297;p13"/>
          <p:cNvPicPr preferRelativeResize="0"/>
          <p:nvPr/>
        </p:nvPicPr>
        <p:blipFill rotWithShape="1">
          <a:blip r:embed="rId5">
            <a:alphaModFix/>
          </a:blip>
          <a:srcRect b="0" l="0" r="0" t="0"/>
          <a:stretch/>
        </p:blipFill>
        <p:spPr>
          <a:xfrm>
            <a:off x="8348479" y="4344140"/>
            <a:ext cx="2755165" cy="1867787"/>
          </a:xfrm>
          <a:prstGeom prst="rect">
            <a:avLst/>
          </a:prstGeom>
          <a:noFill/>
          <a:ln>
            <a:noFill/>
          </a:ln>
        </p:spPr>
      </p:pic>
      <p:pic>
        <p:nvPicPr>
          <p:cNvPr id="298" name="Google Shape;298;p13"/>
          <p:cNvPicPr preferRelativeResize="0"/>
          <p:nvPr/>
        </p:nvPicPr>
        <p:blipFill rotWithShape="1">
          <a:blip r:embed="rId6">
            <a:alphaModFix/>
          </a:blip>
          <a:srcRect b="0" l="0" r="0" t="0"/>
          <a:stretch/>
        </p:blipFill>
        <p:spPr>
          <a:xfrm>
            <a:off x="1368708" y="2088421"/>
            <a:ext cx="2736251" cy="2052188"/>
          </a:xfrm>
          <a:prstGeom prst="rect">
            <a:avLst/>
          </a:prstGeom>
          <a:noFill/>
          <a:ln>
            <a:noFill/>
          </a:ln>
        </p:spPr>
      </p:pic>
      <p:pic>
        <p:nvPicPr>
          <p:cNvPr id="299" name="Google Shape;299;p13"/>
          <p:cNvPicPr preferRelativeResize="0"/>
          <p:nvPr/>
        </p:nvPicPr>
        <p:blipFill rotWithShape="1">
          <a:blip r:embed="rId7">
            <a:alphaModFix/>
          </a:blip>
          <a:srcRect b="0" l="0" r="0" t="0"/>
          <a:stretch/>
        </p:blipFill>
        <p:spPr>
          <a:xfrm>
            <a:off x="2195495" y="4494876"/>
            <a:ext cx="1801882" cy="1798095"/>
          </a:xfrm>
          <a:prstGeom prst="rect">
            <a:avLst/>
          </a:prstGeom>
          <a:noFill/>
          <a:ln>
            <a:noFill/>
          </a:ln>
        </p:spPr>
      </p:pic>
      <p:pic>
        <p:nvPicPr>
          <p:cNvPr id="300" name="Google Shape;300;p13"/>
          <p:cNvPicPr preferRelativeResize="0"/>
          <p:nvPr/>
        </p:nvPicPr>
        <p:blipFill rotWithShape="1">
          <a:blip r:embed="rId8">
            <a:alphaModFix/>
          </a:blip>
          <a:srcRect b="0" l="0" r="0" t="0"/>
          <a:stretch/>
        </p:blipFill>
        <p:spPr>
          <a:xfrm>
            <a:off x="4941237" y="4344140"/>
            <a:ext cx="2614110" cy="20995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4"/>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5100"/>
              <a:buFont typeface="Impact"/>
              <a:buNone/>
            </a:pPr>
            <a:r>
              <a:rPr lang="en-SG"/>
              <a:t>WHAT WAS IN ISRAEL’S HEART?</a:t>
            </a:r>
            <a:endParaRPr/>
          </a:p>
        </p:txBody>
      </p:sp>
      <p:grpSp>
        <p:nvGrpSpPr>
          <p:cNvPr id="307" name="Google Shape;307;p14"/>
          <p:cNvGrpSpPr/>
          <p:nvPr/>
        </p:nvGrpSpPr>
        <p:grpSpPr>
          <a:xfrm>
            <a:off x="1655766" y="1135446"/>
            <a:ext cx="6675113" cy="1962580"/>
            <a:chOff x="1761719" y="1274460"/>
            <a:chExt cx="6675113" cy="1962580"/>
          </a:xfrm>
        </p:grpSpPr>
        <p:pic>
          <p:nvPicPr>
            <p:cNvPr id="308" name="Google Shape;308;p14"/>
            <p:cNvPicPr preferRelativeResize="0"/>
            <p:nvPr/>
          </p:nvPicPr>
          <p:blipFill rotWithShape="1">
            <a:blip r:embed="rId3">
              <a:alphaModFix/>
            </a:blip>
            <a:srcRect b="0" l="0" r="0" t="0"/>
            <a:stretch/>
          </p:blipFill>
          <p:spPr>
            <a:xfrm>
              <a:off x="1761719" y="1296791"/>
              <a:ext cx="2694793" cy="1940249"/>
            </a:xfrm>
            <a:prstGeom prst="rect">
              <a:avLst/>
            </a:prstGeom>
            <a:noFill/>
            <a:ln>
              <a:noFill/>
            </a:ln>
          </p:spPr>
        </p:pic>
        <p:sp>
          <p:nvSpPr>
            <p:cNvPr id="309" name="Google Shape;309;p14"/>
            <p:cNvSpPr txBox="1"/>
            <p:nvPr/>
          </p:nvSpPr>
          <p:spPr>
            <a:xfrm>
              <a:off x="4456512" y="1274460"/>
              <a:ext cx="398032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Gill Sans"/>
                  <a:ea typeface="Gill Sans"/>
                  <a:cs typeface="Gill Sans"/>
                  <a:sym typeface="Gill Sans"/>
                </a:rPr>
                <a:t>The first chance they get, they made and worshipped a golden calf, disobeying God’s first commandment</a:t>
              </a:r>
              <a:endParaRPr sz="1800">
                <a:solidFill>
                  <a:schemeClr val="dk1"/>
                </a:solidFill>
                <a:latin typeface="Gill Sans"/>
                <a:ea typeface="Gill Sans"/>
                <a:cs typeface="Gill Sans"/>
                <a:sym typeface="Gill Sans"/>
              </a:endParaRPr>
            </a:p>
          </p:txBody>
        </p:sp>
      </p:grpSp>
      <p:grpSp>
        <p:nvGrpSpPr>
          <p:cNvPr id="310" name="Google Shape;310;p14"/>
          <p:cNvGrpSpPr/>
          <p:nvPr/>
        </p:nvGrpSpPr>
        <p:grpSpPr>
          <a:xfrm>
            <a:off x="5184849" y="3140353"/>
            <a:ext cx="3475703" cy="3130124"/>
            <a:chOff x="8195679" y="3026120"/>
            <a:chExt cx="3475703" cy="3130124"/>
          </a:xfrm>
        </p:grpSpPr>
        <p:pic>
          <p:nvPicPr>
            <p:cNvPr id="311" name="Google Shape;311;p14"/>
            <p:cNvPicPr preferRelativeResize="0"/>
            <p:nvPr/>
          </p:nvPicPr>
          <p:blipFill rotWithShape="1">
            <a:blip r:embed="rId4">
              <a:alphaModFix/>
            </a:blip>
            <a:srcRect b="0" l="0" r="0" t="0"/>
            <a:stretch/>
          </p:blipFill>
          <p:spPr>
            <a:xfrm>
              <a:off x="8195680" y="3949450"/>
              <a:ext cx="2947003" cy="2206794"/>
            </a:xfrm>
            <a:prstGeom prst="rect">
              <a:avLst/>
            </a:prstGeom>
            <a:noFill/>
            <a:ln>
              <a:noFill/>
            </a:ln>
          </p:spPr>
        </p:pic>
        <p:sp>
          <p:nvSpPr>
            <p:cNvPr id="312" name="Google Shape;312;p14"/>
            <p:cNvSpPr txBox="1"/>
            <p:nvPr/>
          </p:nvSpPr>
          <p:spPr>
            <a:xfrm>
              <a:off x="8195679" y="3026120"/>
              <a:ext cx="347570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Gill Sans"/>
                  <a:ea typeface="Gill Sans"/>
                  <a:cs typeface="Gill Sans"/>
                  <a:sym typeface="Gill Sans"/>
                </a:rPr>
                <a:t>Doubted that the same God who parted the Red Sea could help them defeat their enemies</a:t>
              </a:r>
              <a:endParaRPr sz="1800">
                <a:solidFill>
                  <a:schemeClr val="dk1"/>
                </a:solidFill>
                <a:latin typeface="Gill Sans"/>
                <a:ea typeface="Gill Sans"/>
                <a:cs typeface="Gill Sans"/>
                <a:sym typeface="Gill Sans"/>
              </a:endParaRPr>
            </a:p>
          </p:txBody>
        </p:sp>
      </p:grpSp>
      <p:grpSp>
        <p:nvGrpSpPr>
          <p:cNvPr id="313" name="Google Shape;313;p14"/>
          <p:cNvGrpSpPr/>
          <p:nvPr/>
        </p:nvGrpSpPr>
        <p:grpSpPr>
          <a:xfrm>
            <a:off x="993819" y="3248276"/>
            <a:ext cx="3628103" cy="3278490"/>
            <a:chOff x="1295062" y="3620238"/>
            <a:chExt cx="3628103" cy="3278490"/>
          </a:xfrm>
        </p:grpSpPr>
        <p:pic>
          <p:nvPicPr>
            <p:cNvPr id="314" name="Google Shape;314;p14"/>
            <p:cNvPicPr preferRelativeResize="0"/>
            <p:nvPr/>
          </p:nvPicPr>
          <p:blipFill rotWithShape="1">
            <a:blip r:embed="rId5">
              <a:alphaModFix/>
            </a:blip>
            <a:srcRect b="0" l="0" r="0" t="0"/>
            <a:stretch/>
          </p:blipFill>
          <p:spPr>
            <a:xfrm>
              <a:off x="1553895" y="4565899"/>
              <a:ext cx="3110439" cy="2332829"/>
            </a:xfrm>
            <a:prstGeom prst="rect">
              <a:avLst/>
            </a:prstGeom>
            <a:noFill/>
            <a:ln>
              <a:noFill/>
            </a:ln>
          </p:spPr>
        </p:pic>
        <p:sp>
          <p:nvSpPr>
            <p:cNvPr id="315" name="Google Shape;315;p14"/>
            <p:cNvSpPr txBox="1"/>
            <p:nvPr/>
          </p:nvSpPr>
          <p:spPr>
            <a:xfrm>
              <a:off x="1295062" y="3620238"/>
              <a:ext cx="362810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Gill Sans"/>
                  <a:ea typeface="Gill Sans"/>
                  <a:cs typeface="Gill Sans"/>
                  <a:sym typeface="Gill Sans"/>
                </a:rPr>
                <a:t>Thought that God wanted to abandon and betray them every time they got hungry or thirsty</a:t>
              </a:r>
              <a:endParaRPr sz="1800">
                <a:solidFill>
                  <a:schemeClr val="dk1"/>
                </a:solidFill>
                <a:latin typeface="Gill Sans"/>
                <a:ea typeface="Gill Sans"/>
                <a:cs typeface="Gill Sans"/>
                <a:sym typeface="Gill Sans"/>
              </a:endParaRPr>
            </a:p>
          </p:txBody>
        </p:sp>
      </p:grpSp>
      <p:grpSp>
        <p:nvGrpSpPr>
          <p:cNvPr id="316" name="Google Shape;316;p14"/>
          <p:cNvGrpSpPr/>
          <p:nvPr/>
        </p:nvGrpSpPr>
        <p:grpSpPr>
          <a:xfrm>
            <a:off x="8715303" y="1628998"/>
            <a:ext cx="2792361" cy="4136144"/>
            <a:chOff x="8715303" y="1628998"/>
            <a:chExt cx="2792361" cy="4136144"/>
          </a:xfrm>
        </p:grpSpPr>
        <p:pic>
          <p:nvPicPr>
            <p:cNvPr id="317" name="Google Shape;317;p14"/>
            <p:cNvPicPr preferRelativeResize="0"/>
            <p:nvPr/>
          </p:nvPicPr>
          <p:blipFill rotWithShape="1">
            <a:blip r:embed="rId6">
              <a:alphaModFix/>
            </a:blip>
            <a:srcRect b="0" l="0" r="0" t="0"/>
            <a:stretch/>
          </p:blipFill>
          <p:spPr>
            <a:xfrm>
              <a:off x="8986666" y="2552328"/>
              <a:ext cx="2182161" cy="3212814"/>
            </a:xfrm>
            <a:prstGeom prst="rect">
              <a:avLst/>
            </a:prstGeom>
            <a:noFill/>
            <a:ln>
              <a:noFill/>
            </a:ln>
          </p:spPr>
        </p:pic>
        <p:sp>
          <p:nvSpPr>
            <p:cNvPr id="318" name="Google Shape;318;p14"/>
            <p:cNvSpPr txBox="1"/>
            <p:nvPr/>
          </p:nvSpPr>
          <p:spPr>
            <a:xfrm>
              <a:off x="8715303" y="1628998"/>
              <a:ext cx="279236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Gill Sans"/>
                  <a:ea typeface="Gill Sans"/>
                  <a:cs typeface="Gill Sans"/>
                  <a:sym typeface="Gill Sans"/>
                </a:rPr>
                <a:t>Refused God’s good leader and wanted their own selfish leaders</a:t>
              </a:r>
              <a:endParaRPr sz="18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5"/>
          <p:cNvSpPr txBox="1"/>
          <p:nvPr>
            <p:ph type="title"/>
          </p:nvPr>
        </p:nvSpPr>
        <p:spPr>
          <a:xfrm>
            <a:off x="459000" y="1871800"/>
            <a:ext cx="11274000" cy="286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Font typeface="Playfair Display"/>
              <a:buNone/>
            </a:pPr>
            <a:r>
              <a:rPr lang="en-SG" sz="4800">
                <a:latin typeface="Franklin Gothic"/>
                <a:ea typeface="Franklin Gothic"/>
                <a:cs typeface="Franklin Gothic"/>
                <a:sym typeface="Franklin Gothic"/>
              </a:rPr>
              <a:t>“God led you 40 years in the desert…testing you to show what was in your heart, whether you would keep his law or not” – Moses warning Israel in Deuteronomy Chapter 8</a:t>
            </a:r>
            <a:endParaRPr sz="4800">
              <a:latin typeface="Franklin Gothic"/>
              <a:ea typeface="Franklin Gothic"/>
              <a:cs typeface="Franklin Gothic"/>
              <a:sym typeface="Frankli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6"/>
          <p:cNvSpPr txBox="1"/>
          <p:nvPr>
            <p:ph type="title"/>
          </p:nvPr>
        </p:nvSpPr>
        <p:spPr>
          <a:xfrm>
            <a:off x="1251678" y="305266"/>
            <a:ext cx="10178322" cy="746066"/>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dk2"/>
              </a:buClr>
              <a:buSzPct val="100000"/>
              <a:buFont typeface="Impact"/>
              <a:buNone/>
            </a:pPr>
            <a:r>
              <a:rPr lang="en-SG"/>
              <a:t>WHAT IS IN YOUR HEART?</a:t>
            </a:r>
            <a:endParaRPr/>
          </a:p>
        </p:txBody>
      </p:sp>
      <p:grpSp>
        <p:nvGrpSpPr>
          <p:cNvPr id="329" name="Google Shape;329;p16"/>
          <p:cNvGrpSpPr/>
          <p:nvPr/>
        </p:nvGrpSpPr>
        <p:grpSpPr>
          <a:xfrm>
            <a:off x="4306647" y="1918960"/>
            <a:ext cx="3451440" cy="3267364"/>
            <a:chOff x="4615119" y="1765070"/>
            <a:chExt cx="3451440" cy="3267364"/>
          </a:xfrm>
        </p:grpSpPr>
        <p:pic>
          <p:nvPicPr>
            <p:cNvPr id="330" name="Google Shape;330;p16"/>
            <p:cNvPicPr preferRelativeResize="0"/>
            <p:nvPr/>
          </p:nvPicPr>
          <p:blipFill rotWithShape="1">
            <a:blip r:embed="rId3">
              <a:alphaModFix/>
            </a:blip>
            <a:srcRect b="0" l="0" r="0" t="0"/>
            <a:stretch/>
          </p:blipFill>
          <p:spPr>
            <a:xfrm>
              <a:off x="4615119" y="1765070"/>
              <a:ext cx="3451440" cy="3267364"/>
            </a:xfrm>
            <a:prstGeom prst="rect">
              <a:avLst/>
            </a:prstGeom>
            <a:noFill/>
            <a:ln>
              <a:noFill/>
            </a:ln>
          </p:spPr>
        </p:pic>
        <p:pic>
          <p:nvPicPr>
            <p:cNvPr id="331" name="Google Shape;331;p16"/>
            <p:cNvPicPr preferRelativeResize="0"/>
            <p:nvPr/>
          </p:nvPicPr>
          <p:blipFill rotWithShape="1">
            <a:blip r:embed="rId4">
              <a:alphaModFix/>
            </a:blip>
            <a:srcRect b="0" l="0" r="0" t="0"/>
            <a:stretch/>
          </p:blipFill>
          <p:spPr>
            <a:xfrm>
              <a:off x="5900897" y="3828781"/>
              <a:ext cx="1034120" cy="1034120"/>
            </a:xfrm>
            <a:prstGeom prst="rect">
              <a:avLst/>
            </a:prstGeom>
            <a:noFill/>
            <a:ln>
              <a:noFill/>
            </a:ln>
          </p:spPr>
        </p:pic>
      </p:grpSp>
      <p:grpSp>
        <p:nvGrpSpPr>
          <p:cNvPr id="332" name="Google Shape;332;p16"/>
          <p:cNvGrpSpPr/>
          <p:nvPr/>
        </p:nvGrpSpPr>
        <p:grpSpPr>
          <a:xfrm>
            <a:off x="7615458" y="905226"/>
            <a:ext cx="4040722" cy="2485803"/>
            <a:chOff x="7475393" y="1228405"/>
            <a:chExt cx="4040722" cy="2485803"/>
          </a:xfrm>
        </p:grpSpPr>
        <p:sp>
          <p:nvSpPr>
            <p:cNvPr id="333" name="Google Shape;333;p16"/>
            <p:cNvSpPr txBox="1"/>
            <p:nvPr/>
          </p:nvSpPr>
          <p:spPr>
            <a:xfrm>
              <a:off x="7475393" y="1228405"/>
              <a:ext cx="40407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Gill Sans"/>
                  <a:ea typeface="Gill Sans"/>
                  <a:cs typeface="Gill Sans"/>
                  <a:sym typeface="Gill Sans"/>
                </a:rPr>
                <a:t>When someone wrongs you…REVENGE</a:t>
              </a:r>
              <a:endParaRPr sz="1800">
                <a:solidFill>
                  <a:schemeClr val="dk1"/>
                </a:solidFill>
                <a:latin typeface="Gill Sans"/>
                <a:ea typeface="Gill Sans"/>
                <a:cs typeface="Gill Sans"/>
                <a:sym typeface="Gill Sans"/>
              </a:endParaRPr>
            </a:p>
          </p:txBody>
        </p:sp>
        <p:pic>
          <p:nvPicPr>
            <p:cNvPr id="334" name="Google Shape;334;p16"/>
            <p:cNvPicPr preferRelativeResize="0"/>
            <p:nvPr/>
          </p:nvPicPr>
          <p:blipFill rotWithShape="1">
            <a:blip r:embed="rId5">
              <a:alphaModFix/>
            </a:blip>
            <a:srcRect b="0" l="0" r="0" t="0"/>
            <a:stretch/>
          </p:blipFill>
          <p:spPr>
            <a:xfrm>
              <a:off x="8173503" y="1401100"/>
              <a:ext cx="2510066" cy="2313108"/>
            </a:xfrm>
            <a:prstGeom prst="rect">
              <a:avLst/>
            </a:prstGeom>
            <a:noFill/>
            <a:ln>
              <a:noFill/>
            </a:ln>
          </p:spPr>
        </p:pic>
      </p:grpSp>
      <p:grpSp>
        <p:nvGrpSpPr>
          <p:cNvPr id="335" name="Google Shape;335;p16"/>
          <p:cNvGrpSpPr/>
          <p:nvPr/>
        </p:nvGrpSpPr>
        <p:grpSpPr>
          <a:xfrm>
            <a:off x="1470633" y="1128451"/>
            <a:ext cx="2694667" cy="2424191"/>
            <a:chOff x="1990368" y="1255923"/>
            <a:chExt cx="2694667" cy="2424191"/>
          </a:xfrm>
        </p:grpSpPr>
        <p:pic>
          <p:nvPicPr>
            <p:cNvPr id="336" name="Google Shape;336;p16"/>
            <p:cNvPicPr preferRelativeResize="0"/>
            <p:nvPr/>
          </p:nvPicPr>
          <p:blipFill rotWithShape="1">
            <a:blip r:embed="rId6">
              <a:alphaModFix/>
            </a:blip>
            <a:srcRect b="0" l="0" r="0" t="0"/>
            <a:stretch/>
          </p:blipFill>
          <p:spPr>
            <a:xfrm>
              <a:off x="1990368" y="1899928"/>
              <a:ext cx="2694666" cy="1780186"/>
            </a:xfrm>
            <a:prstGeom prst="rect">
              <a:avLst/>
            </a:prstGeom>
            <a:noFill/>
            <a:ln>
              <a:noFill/>
            </a:ln>
          </p:spPr>
        </p:pic>
        <p:sp>
          <p:nvSpPr>
            <p:cNvPr id="337" name="Google Shape;337;p16"/>
            <p:cNvSpPr txBox="1"/>
            <p:nvPr/>
          </p:nvSpPr>
          <p:spPr>
            <a:xfrm>
              <a:off x="1990369" y="1255923"/>
              <a:ext cx="269466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chemeClr val="dk1"/>
                  </a:solidFill>
                  <a:latin typeface="Gill Sans"/>
                  <a:ea typeface="Gill Sans"/>
                  <a:cs typeface="Gill Sans"/>
                  <a:sym typeface="Gill Sans"/>
                </a:rPr>
                <a:t>Do you serve others or only think of yourself?</a:t>
              </a:r>
              <a:endParaRPr sz="1800">
                <a:solidFill>
                  <a:schemeClr val="dk1"/>
                </a:solidFill>
                <a:latin typeface="Gill Sans"/>
                <a:ea typeface="Gill Sans"/>
                <a:cs typeface="Gill Sans"/>
                <a:sym typeface="Gill Sans"/>
              </a:endParaRPr>
            </a:p>
          </p:txBody>
        </p:sp>
      </p:grpSp>
      <p:grpSp>
        <p:nvGrpSpPr>
          <p:cNvPr id="338" name="Google Shape;338;p16"/>
          <p:cNvGrpSpPr/>
          <p:nvPr/>
        </p:nvGrpSpPr>
        <p:grpSpPr>
          <a:xfrm>
            <a:off x="1251678" y="3899971"/>
            <a:ext cx="2828789" cy="2607277"/>
            <a:chOff x="1251678" y="3899971"/>
            <a:chExt cx="2828789" cy="2607277"/>
          </a:xfrm>
        </p:grpSpPr>
        <p:pic>
          <p:nvPicPr>
            <p:cNvPr id="339" name="Google Shape;339;p16"/>
            <p:cNvPicPr preferRelativeResize="0"/>
            <p:nvPr/>
          </p:nvPicPr>
          <p:blipFill rotWithShape="1">
            <a:blip r:embed="rId7">
              <a:alphaModFix/>
            </a:blip>
            <a:srcRect b="0" l="0" r="0" t="0"/>
            <a:stretch/>
          </p:blipFill>
          <p:spPr>
            <a:xfrm>
              <a:off x="1251678" y="4623421"/>
              <a:ext cx="2828789" cy="1883827"/>
            </a:xfrm>
            <a:prstGeom prst="rect">
              <a:avLst/>
            </a:prstGeom>
            <a:noFill/>
            <a:ln>
              <a:noFill/>
            </a:ln>
          </p:spPr>
        </p:pic>
        <p:sp>
          <p:nvSpPr>
            <p:cNvPr id="340" name="Google Shape;340;p16"/>
            <p:cNvSpPr txBox="1"/>
            <p:nvPr/>
          </p:nvSpPr>
          <p:spPr>
            <a:xfrm>
              <a:off x="1251678" y="3899971"/>
              <a:ext cx="282878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chemeClr val="dk1"/>
                  </a:solidFill>
                  <a:latin typeface="Gill Sans"/>
                  <a:ea typeface="Gill Sans"/>
                  <a:cs typeface="Gill Sans"/>
                  <a:sym typeface="Gill Sans"/>
                </a:rPr>
                <a:t>Do you love God with all your heart?</a:t>
              </a:r>
              <a:endParaRPr sz="1800">
                <a:solidFill>
                  <a:schemeClr val="dk1"/>
                </a:solidFill>
                <a:latin typeface="Gill Sans"/>
                <a:ea typeface="Gill Sans"/>
                <a:cs typeface="Gill Sans"/>
                <a:sym typeface="Gill Sans"/>
              </a:endParaRPr>
            </a:p>
          </p:txBody>
        </p:sp>
      </p:grpSp>
      <p:grpSp>
        <p:nvGrpSpPr>
          <p:cNvPr id="341" name="Google Shape;341;p16"/>
          <p:cNvGrpSpPr/>
          <p:nvPr/>
        </p:nvGrpSpPr>
        <p:grpSpPr>
          <a:xfrm>
            <a:off x="7888077" y="3734718"/>
            <a:ext cx="3768103" cy="2891291"/>
            <a:chOff x="7888077" y="3734718"/>
            <a:chExt cx="3768103" cy="2891291"/>
          </a:xfrm>
        </p:grpSpPr>
        <p:pic>
          <p:nvPicPr>
            <p:cNvPr id="342" name="Google Shape;342;p16"/>
            <p:cNvPicPr preferRelativeResize="0"/>
            <p:nvPr/>
          </p:nvPicPr>
          <p:blipFill rotWithShape="1">
            <a:blip r:embed="rId8">
              <a:alphaModFix/>
            </a:blip>
            <a:srcRect b="0" l="0" r="0" t="0"/>
            <a:stretch/>
          </p:blipFill>
          <p:spPr>
            <a:xfrm>
              <a:off x="8059298" y="4377751"/>
              <a:ext cx="3370702" cy="2248258"/>
            </a:xfrm>
            <a:prstGeom prst="rect">
              <a:avLst/>
            </a:prstGeom>
            <a:noFill/>
            <a:ln>
              <a:noFill/>
            </a:ln>
          </p:spPr>
        </p:pic>
        <p:sp>
          <p:nvSpPr>
            <p:cNvPr id="343" name="Google Shape;343;p16"/>
            <p:cNvSpPr txBox="1"/>
            <p:nvPr/>
          </p:nvSpPr>
          <p:spPr>
            <a:xfrm>
              <a:off x="7888077" y="3734718"/>
              <a:ext cx="37681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chemeClr val="dk1"/>
                  </a:solidFill>
                  <a:latin typeface="Gill Sans"/>
                  <a:ea typeface="Gill Sans"/>
                  <a:cs typeface="Gill Sans"/>
                  <a:sym typeface="Gill Sans"/>
                </a:rPr>
                <a:t>Chasing success at the expense of following Jesus Christ with your life?</a:t>
              </a:r>
              <a:endParaRPr sz="1800">
                <a:solidFill>
                  <a:schemeClr val="dk1"/>
                </a:solidFill>
                <a:latin typeface="Gill Sans"/>
                <a:ea typeface="Gill Sans"/>
                <a:cs typeface="Gill Sans"/>
                <a:sym typeface="Gill San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17"/>
          <p:cNvPicPr preferRelativeResize="0"/>
          <p:nvPr/>
        </p:nvPicPr>
        <p:blipFill rotWithShape="1">
          <a:blip r:embed="rId3">
            <a:alphaModFix/>
          </a:blip>
          <a:srcRect b="0" l="0" r="0" t="0"/>
          <a:stretch/>
        </p:blipFill>
        <p:spPr>
          <a:xfrm>
            <a:off x="-193386" y="-195714"/>
            <a:ext cx="13068449" cy="7631976"/>
          </a:xfrm>
          <a:prstGeom prst="rect">
            <a:avLst/>
          </a:prstGeom>
          <a:noFill/>
          <a:ln>
            <a:noFill/>
          </a:ln>
        </p:spPr>
      </p:pic>
      <p:sp>
        <p:nvSpPr>
          <p:cNvPr id="350" name="Google Shape;350;p17"/>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5100"/>
              <a:buFont typeface="Impact"/>
              <a:buNone/>
            </a:pPr>
            <a:r>
              <a:rPr lang="en-SG"/>
              <a:t>WHAT IS IN JESUS’ HEART?</a:t>
            </a:r>
            <a:endParaRPr/>
          </a:p>
        </p:txBody>
      </p:sp>
      <p:sp>
        <p:nvSpPr>
          <p:cNvPr id="351" name="Google Shape;351;p17"/>
          <p:cNvSpPr txBox="1"/>
          <p:nvPr/>
        </p:nvSpPr>
        <p:spPr>
          <a:xfrm>
            <a:off x="2170322" y="1306732"/>
            <a:ext cx="9386371"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rgbClr val="FFFFFF"/>
                </a:solidFill>
                <a:latin typeface="Gill Sans"/>
                <a:ea typeface="Gill Sans"/>
                <a:cs typeface="Gill Sans"/>
                <a:sym typeface="Gill Sans"/>
              </a:rPr>
              <a:t>What did Jesus do:</a:t>
            </a:r>
            <a:endParaRPr/>
          </a:p>
          <a:p>
            <a:pPr indent="0" lvl="0" marL="0" marR="0" rtl="0" algn="ctr">
              <a:spcBef>
                <a:spcPts val="0"/>
              </a:spcBef>
              <a:spcAft>
                <a:spcPts val="0"/>
              </a:spcAft>
              <a:buNone/>
            </a:pPr>
            <a:r>
              <a:rPr b="1" lang="en-SG" sz="2800">
                <a:solidFill>
                  <a:srgbClr val="FFFFFF"/>
                </a:solidFill>
                <a:latin typeface="Gill Sans"/>
                <a:ea typeface="Gill Sans"/>
                <a:cs typeface="Gill Sans"/>
                <a:sym typeface="Gill Sans"/>
              </a:rPr>
              <a:t>When he was mocked on the cross?</a:t>
            </a:r>
            <a:endParaRPr/>
          </a:p>
          <a:p>
            <a:pPr indent="0" lvl="0" marL="0" marR="0" rtl="0" algn="ctr">
              <a:spcBef>
                <a:spcPts val="0"/>
              </a:spcBef>
              <a:spcAft>
                <a:spcPts val="0"/>
              </a:spcAft>
              <a:buNone/>
            </a:pPr>
            <a:r>
              <a:rPr b="1" lang="en-SG" sz="2800">
                <a:solidFill>
                  <a:srgbClr val="FFFFFF"/>
                </a:solidFill>
                <a:latin typeface="Gill Sans"/>
                <a:ea typeface="Gill Sans"/>
                <a:cs typeface="Gill Sans"/>
                <a:sym typeface="Gill Sans"/>
              </a:rPr>
              <a:t>When his friends abandoned him?</a:t>
            </a:r>
            <a:endParaRPr/>
          </a:p>
          <a:p>
            <a:pPr indent="0" lvl="0" marL="0" marR="0" rtl="0" algn="ctr">
              <a:spcBef>
                <a:spcPts val="0"/>
              </a:spcBef>
              <a:spcAft>
                <a:spcPts val="0"/>
              </a:spcAft>
              <a:buNone/>
            </a:pPr>
            <a:r>
              <a:rPr b="1" lang="en-SG" sz="2800">
                <a:solidFill>
                  <a:srgbClr val="FFFFFF"/>
                </a:solidFill>
                <a:latin typeface="Gill Sans"/>
                <a:ea typeface="Gill Sans"/>
                <a:cs typeface="Gill Sans"/>
                <a:sym typeface="Gill Sans"/>
              </a:rPr>
              <a:t>As he was being murdered on a Roman crucifix?</a:t>
            </a:r>
            <a:endParaRPr/>
          </a:p>
          <a:p>
            <a:pPr indent="0" lvl="0" marL="0" marR="0" rtl="0" algn="ctr">
              <a:spcBef>
                <a:spcPts val="0"/>
              </a:spcBef>
              <a:spcAft>
                <a:spcPts val="0"/>
              </a:spcAft>
              <a:buNone/>
            </a:pPr>
            <a:r>
              <a:rPr b="1" lang="en-SG" sz="2800">
                <a:solidFill>
                  <a:srgbClr val="FFFFFF"/>
                </a:solidFill>
                <a:latin typeface="Gill Sans"/>
                <a:ea typeface="Gill Sans"/>
                <a:cs typeface="Gill Sans"/>
                <a:sym typeface="Gill Sans"/>
              </a:rPr>
              <a:t>When he had to choose to die by the cross or to have a comfortable life?</a:t>
            </a:r>
            <a:endParaRPr b="1" sz="2800">
              <a:solidFill>
                <a:srgbClr val="FFFFFF"/>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8"/>
          <p:cNvSpPr txBox="1"/>
          <p:nvPr>
            <p:ph type="title"/>
          </p:nvPr>
        </p:nvSpPr>
        <p:spPr>
          <a:xfrm>
            <a:off x="3242929" y="1073888"/>
            <a:ext cx="8187071" cy="406462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2"/>
              </a:buClr>
              <a:buSzPts val="6000"/>
              <a:buFont typeface="Impact"/>
              <a:buNone/>
            </a:pPr>
            <a:r>
              <a:rPr lang="en-SG" sz="6000"/>
              <a:t>GAME</a:t>
            </a:r>
            <a:endParaRPr sz="6000"/>
          </a:p>
        </p:txBody>
      </p:sp>
      <p:sp>
        <p:nvSpPr>
          <p:cNvPr id="357" name="Google Shape;357;p18"/>
          <p:cNvSpPr txBox="1"/>
          <p:nvPr>
            <p:ph idx="1" type="body"/>
          </p:nvPr>
        </p:nvSpPr>
        <p:spPr>
          <a:xfrm>
            <a:off x="3242930" y="5159781"/>
            <a:ext cx="7017488" cy="95113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9"/>
          <p:cNvSpPr txBox="1"/>
          <p:nvPr>
            <p:ph type="title"/>
          </p:nvPr>
        </p:nvSpPr>
        <p:spPr>
          <a:xfrm>
            <a:off x="3242929" y="1073888"/>
            <a:ext cx="8187071" cy="406462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2"/>
              </a:buClr>
              <a:buSzPts val="6000"/>
              <a:buFont typeface="Impact"/>
              <a:buNone/>
            </a:pPr>
            <a:r>
              <a:rPr lang="en-SG" sz="6000"/>
              <a:t>DO YOU WANT TO REVISE YOUR DOTS?</a:t>
            </a:r>
            <a:endParaRPr sz="6000"/>
          </a:p>
        </p:txBody>
      </p:sp>
      <p:sp>
        <p:nvSpPr>
          <p:cNvPr id="363" name="Google Shape;363;p19"/>
          <p:cNvSpPr txBox="1"/>
          <p:nvPr>
            <p:ph idx="1" type="body"/>
          </p:nvPr>
        </p:nvSpPr>
        <p:spPr>
          <a:xfrm>
            <a:off x="3242930" y="5159781"/>
            <a:ext cx="7017488" cy="95113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5100"/>
              <a:buFont typeface="Impact"/>
              <a:buNone/>
            </a:pPr>
            <a:r>
              <a:rPr lang="en-SG"/>
              <a:t>SONGS THAT DECLARE THE GOSPEL</a:t>
            </a:r>
            <a:endParaRPr/>
          </a:p>
        </p:txBody>
      </p:sp>
      <p:sp>
        <p:nvSpPr>
          <p:cNvPr id="190" name="Google Shape;190;p2"/>
          <p:cNvSpPr txBox="1"/>
          <p:nvPr>
            <p:ph idx="1" type="body"/>
          </p:nvPr>
        </p:nvSpPr>
        <p:spPr>
          <a:xfrm>
            <a:off x="1251678" y="2286001"/>
            <a:ext cx="10178322" cy="359359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10000"/>
              </a:lnSpc>
              <a:spcBef>
                <a:spcPts val="0"/>
              </a:spcBef>
              <a:spcAft>
                <a:spcPts val="0"/>
              </a:spcAft>
              <a:buSzPts val="2000"/>
              <a:buChar char="•"/>
            </a:pPr>
            <a:r>
              <a:rPr lang="en-SG" u="sng">
                <a:solidFill>
                  <a:schemeClr val="hlink"/>
                </a:solidFill>
                <a:hlinkClick r:id="rId3"/>
              </a:rPr>
              <a:t>https://www.youtube.com/watch?v=LULK2nZ6sCc&amp;ab_channel=SovereignGraceMusic</a:t>
            </a:r>
            <a:r>
              <a:rPr lang="en-SG"/>
              <a:t> </a:t>
            </a:r>
            <a:endParaRPr/>
          </a:p>
          <a:p>
            <a:pPr indent="-228600" lvl="0" marL="228600" rtl="0" algn="l">
              <a:lnSpc>
                <a:spcPct val="110000"/>
              </a:lnSpc>
              <a:spcBef>
                <a:spcPts val="700"/>
              </a:spcBef>
              <a:spcAft>
                <a:spcPts val="0"/>
              </a:spcAft>
              <a:buSzPts val="2000"/>
              <a:buChar char="•"/>
            </a:pPr>
            <a:r>
              <a:rPr lang="en-SG"/>
              <a:t>3</a:t>
            </a:r>
            <a:r>
              <a:rPr baseline="30000" lang="en-SG"/>
              <a:t>rd</a:t>
            </a:r>
            <a:r>
              <a:rPr lang="en-SG"/>
              <a:t> verse:</a:t>
            </a:r>
            <a:endParaRPr/>
          </a:p>
          <a:p>
            <a:pPr indent="-228600" lvl="0" marL="228600" rtl="0" algn="l">
              <a:lnSpc>
                <a:spcPct val="110000"/>
              </a:lnSpc>
              <a:spcBef>
                <a:spcPts val="700"/>
              </a:spcBef>
              <a:spcAft>
                <a:spcPts val="0"/>
              </a:spcAft>
              <a:buSzPts val="2000"/>
              <a:buChar char="•"/>
            </a:pPr>
            <a:r>
              <a:rPr lang="en-SG"/>
              <a:t>Behold Him there, the risen Lamb</a:t>
            </a:r>
            <a:br>
              <a:rPr lang="en-SG"/>
            </a:br>
            <a:r>
              <a:rPr lang="en-SG"/>
              <a:t>My perfect, spotless Righteousness</a:t>
            </a:r>
            <a:br>
              <a:rPr lang="en-SG"/>
            </a:br>
            <a:r>
              <a:rPr lang="en-SG"/>
              <a:t>The great unchangeable I AM</a:t>
            </a:r>
            <a:br>
              <a:rPr lang="en-SG"/>
            </a:br>
            <a:r>
              <a:rPr lang="en-SG"/>
              <a:t>The King of glory and of grace</a:t>
            </a:r>
            <a:br>
              <a:rPr lang="en-SG"/>
            </a:br>
            <a:r>
              <a:rPr lang="en-SG"/>
              <a:t>One with Himself, I cannot die</a:t>
            </a:r>
            <a:br>
              <a:rPr lang="en-SG"/>
            </a:br>
            <a:r>
              <a:rPr lang="en-SG"/>
              <a:t>My soul is purchased by His blood</a:t>
            </a:r>
            <a:br>
              <a:rPr lang="en-SG"/>
            </a:br>
            <a:r>
              <a:rPr lang="en-SG"/>
              <a:t>My life is hid with Christ on high</a:t>
            </a:r>
            <a:br>
              <a:rPr lang="en-SG"/>
            </a:br>
            <a:r>
              <a:rPr lang="en-SG"/>
              <a:t>With Christ my Savior and my God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0"/>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5100"/>
              <a:buFont typeface="Impact"/>
              <a:buNone/>
            </a:pPr>
            <a:r>
              <a:rPr lang="en-SG"/>
              <a:t>WHAT DOES THE BIBLE SAY?</a:t>
            </a:r>
            <a:endParaRPr/>
          </a:p>
        </p:txBody>
      </p:sp>
      <p:sp>
        <p:nvSpPr>
          <p:cNvPr id="369" name="Google Shape;369;p20"/>
          <p:cNvSpPr txBox="1"/>
          <p:nvPr>
            <p:ph idx="1" type="body"/>
          </p:nvPr>
        </p:nvSpPr>
        <p:spPr>
          <a:xfrm>
            <a:off x="1251678" y="2286001"/>
            <a:ext cx="10178322" cy="359359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10000"/>
              </a:lnSpc>
              <a:spcBef>
                <a:spcPts val="0"/>
              </a:spcBef>
              <a:spcAft>
                <a:spcPts val="0"/>
              </a:spcAft>
              <a:buSzPct val="100000"/>
              <a:buChar char="•"/>
            </a:pPr>
            <a:r>
              <a:rPr lang="en-SG"/>
              <a:t>“All have sinned and fall short of the glory of God” – Romans 3:23</a:t>
            </a:r>
            <a:endParaRPr/>
          </a:p>
          <a:p>
            <a:pPr indent="-111125" lvl="0" marL="228600" rtl="0" algn="l">
              <a:lnSpc>
                <a:spcPct val="110000"/>
              </a:lnSpc>
              <a:spcBef>
                <a:spcPts val="700"/>
              </a:spcBef>
              <a:spcAft>
                <a:spcPts val="0"/>
              </a:spcAft>
              <a:buSzPct val="100000"/>
              <a:buNone/>
            </a:pPr>
            <a:r>
              <a:t/>
            </a:r>
            <a:endParaRPr/>
          </a:p>
          <a:p>
            <a:pPr indent="-228600" lvl="0" marL="228600" rtl="0" algn="l">
              <a:lnSpc>
                <a:spcPct val="110000"/>
              </a:lnSpc>
              <a:spcBef>
                <a:spcPts val="700"/>
              </a:spcBef>
              <a:spcAft>
                <a:spcPts val="0"/>
              </a:spcAft>
              <a:buSzPct val="100000"/>
              <a:buChar char="•"/>
            </a:pPr>
            <a:r>
              <a:rPr lang="en-SG"/>
              <a:t>“None is righteous, no, not one;</a:t>
            </a:r>
            <a:br>
              <a:rPr lang="en-SG"/>
            </a:br>
            <a:r>
              <a:rPr b="1" baseline="30000" lang="en-SG"/>
              <a:t> </a:t>
            </a:r>
            <a:r>
              <a:rPr lang="en-SG"/>
              <a:t>    no one understands;</a:t>
            </a:r>
            <a:br>
              <a:rPr lang="en-SG"/>
            </a:br>
            <a:r>
              <a:rPr lang="en-SG"/>
              <a:t>    no one seeks for God.</a:t>
            </a:r>
            <a:br>
              <a:rPr lang="en-SG"/>
            </a:br>
            <a:r>
              <a:rPr b="1" baseline="30000" lang="en-SG"/>
              <a:t> </a:t>
            </a:r>
            <a:r>
              <a:rPr lang="en-SG"/>
              <a:t>All have turned aside; together they have become worthless;</a:t>
            </a:r>
            <a:br>
              <a:rPr lang="en-SG"/>
            </a:br>
            <a:r>
              <a:rPr lang="en-SG"/>
              <a:t>    no one does good,</a:t>
            </a:r>
            <a:br>
              <a:rPr lang="en-SG"/>
            </a:br>
            <a:r>
              <a:rPr lang="en-SG"/>
              <a:t>    not even one.” – Romans 3:11-12</a:t>
            </a:r>
            <a:br>
              <a:rPr lang="en-SG"/>
            </a:br>
            <a:endParaRPr/>
          </a:p>
          <a:p>
            <a:pPr indent="-228600" lvl="0" marL="228600" rtl="0" algn="l">
              <a:lnSpc>
                <a:spcPct val="110000"/>
              </a:lnSpc>
              <a:spcBef>
                <a:spcPts val="700"/>
              </a:spcBef>
              <a:spcAft>
                <a:spcPts val="0"/>
              </a:spcAft>
              <a:buSzPct val="100000"/>
              <a:buChar char="•"/>
            </a:pPr>
            <a:r>
              <a:rPr lang="en-SG"/>
              <a:t>“Whoever keeps the whole law and yet stumbles at just one point is guilty of breaking all of it.” – James 2:10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1"/>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5100"/>
              <a:buFont typeface="Impact"/>
              <a:buNone/>
            </a:pPr>
            <a:r>
              <a:rPr lang="en-SG"/>
              <a:t>HOW DO WE DEAL WITH OUR SIN?</a:t>
            </a:r>
            <a:endParaRPr/>
          </a:p>
        </p:txBody>
      </p:sp>
      <p:sp>
        <p:nvSpPr>
          <p:cNvPr id="376" name="Google Shape;376;p21"/>
          <p:cNvSpPr txBox="1"/>
          <p:nvPr>
            <p:ph idx="1" type="body"/>
          </p:nvPr>
        </p:nvSpPr>
        <p:spPr>
          <a:xfrm>
            <a:off x="1251678" y="2286001"/>
            <a:ext cx="10178322" cy="3593591"/>
          </a:xfrm>
          <a:prstGeom prst="rect">
            <a:avLst/>
          </a:prstGeom>
          <a:noFill/>
          <a:ln>
            <a:noFill/>
          </a:ln>
        </p:spPr>
        <p:txBody>
          <a:bodyPr anchorCtr="0" anchor="t" bIns="45700" lIns="91425" spcFirstLastPara="1" rIns="91425" wrap="square" tIns="45700">
            <a:normAutofit/>
          </a:bodyPr>
          <a:lstStyle/>
          <a:p>
            <a:pPr indent="-101600" lvl="0" marL="228600" rtl="0" algn="l">
              <a:lnSpc>
                <a:spcPct val="110000"/>
              </a:lnSpc>
              <a:spcBef>
                <a:spcPts val="0"/>
              </a:spcBef>
              <a:spcAft>
                <a:spcPts val="0"/>
              </a:spcAft>
              <a:buSzPts val="2000"/>
              <a:buNone/>
            </a:pPr>
            <a:r>
              <a:t/>
            </a:r>
            <a:endParaRPr/>
          </a:p>
        </p:txBody>
      </p:sp>
      <p:grpSp>
        <p:nvGrpSpPr>
          <p:cNvPr id="377" name="Google Shape;377;p21"/>
          <p:cNvGrpSpPr/>
          <p:nvPr/>
        </p:nvGrpSpPr>
        <p:grpSpPr>
          <a:xfrm>
            <a:off x="2466379" y="1643015"/>
            <a:ext cx="7259241" cy="4493815"/>
            <a:chOff x="434379" y="1502"/>
            <a:chExt cx="7259241" cy="4493815"/>
          </a:xfrm>
        </p:grpSpPr>
        <p:sp>
          <p:nvSpPr>
            <p:cNvPr id="378" name="Google Shape;378;p21"/>
            <p:cNvSpPr/>
            <p:nvPr/>
          </p:nvSpPr>
          <p:spPr>
            <a:xfrm>
              <a:off x="434379" y="1502"/>
              <a:ext cx="3456781" cy="2074068"/>
            </a:xfrm>
            <a:prstGeom prst="rect">
              <a:avLst/>
            </a:prstGeom>
            <a:solidFill>
              <a:srgbClr val="F7B32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txBox="1"/>
            <p:nvPr/>
          </p:nvSpPr>
          <p:spPr>
            <a:xfrm>
              <a:off x="434379" y="1502"/>
              <a:ext cx="3456781" cy="2074068"/>
            </a:xfrm>
            <a:prstGeom prst="rect">
              <a:avLst/>
            </a:prstGeom>
            <a:noFill/>
            <a:ln>
              <a:noFill/>
            </a:ln>
          </p:spPr>
          <p:txBody>
            <a:bodyPr anchorCtr="0" anchor="ctr" bIns="129525" lIns="129525" spcFirstLastPara="1" rIns="129525" wrap="square" tIns="129525">
              <a:noAutofit/>
            </a:bodyPr>
            <a:lstStyle/>
            <a:p>
              <a:pPr indent="0" lvl="0" marL="0" marR="0" rtl="0" algn="ctr">
                <a:lnSpc>
                  <a:spcPct val="90000"/>
                </a:lnSpc>
                <a:spcBef>
                  <a:spcPts val="0"/>
                </a:spcBef>
                <a:spcAft>
                  <a:spcPts val="0"/>
                </a:spcAft>
                <a:buNone/>
              </a:pPr>
              <a:r>
                <a:rPr lang="en-SG" sz="3400">
                  <a:solidFill>
                    <a:schemeClr val="lt1"/>
                  </a:solidFill>
                  <a:latin typeface="Gill Sans"/>
                  <a:ea typeface="Gill Sans"/>
                  <a:cs typeface="Gill Sans"/>
                  <a:sym typeface="Gill Sans"/>
                </a:rPr>
                <a:t>Conviction </a:t>
              </a:r>
              <a:br>
                <a:rPr lang="en-SG" sz="3400">
                  <a:solidFill>
                    <a:schemeClr val="lt1"/>
                  </a:solidFill>
                  <a:latin typeface="Gill Sans"/>
                  <a:ea typeface="Gill Sans"/>
                  <a:cs typeface="Gill Sans"/>
                  <a:sym typeface="Gill Sans"/>
                </a:rPr>
              </a:br>
              <a:r>
                <a:rPr lang="en-SG" sz="3400">
                  <a:solidFill>
                    <a:schemeClr val="lt1"/>
                  </a:solidFill>
                  <a:latin typeface="Gill Sans"/>
                  <a:ea typeface="Gill Sans"/>
                  <a:cs typeface="Gill Sans"/>
                  <a:sym typeface="Gill Sans"/>
                </a:rPr>
                <a:t>(hate your sin)</a:t>
              </a:r>
              <a:endParaRPr sz="3400">
                <a:solidFill>
                  <a:schemeClr val="lt1"/>
                </a:solidFill>
                <a:latin typeface="Gill Sans"/>
                <a:ea typeface="Gill Sans"/>
                <a:cs typeface="Gill Sans"/>
                <a:sym typeface="Gill Sans"/>
              </a:endParaRPr>
            </a:p>
          </p:txBody>
        </p:sp>
        <p:sp>
          <p:nvSpPr>
            <p:cNvPr id="380" name="Google Shape;380;p21"/>
            <p:cNvSpPr/>
            <p:nvPr/>
          </p:nvSpPr>
          <p:spPr>
            <a:xfrm>
              <a:off x="4236839" y="1502"/>
              <a:ext cx="3456781" cy="2074068"/>
            </a:xfrm>
            <a:prstGeom prst="rect">
              <a:avLst/>
            </a:prstGeom>
            <a:solidFill>
              <a:srgbClr val="F7B32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txBox="1"/>
            <p:nvPr/>
          </p:nvSpPr>
          <p:spPr>
            <a:xfrm>
              <a:off x="4236839" y="1502"/>
              <a:ext cx="3456781" cy="2074068"/>
            </a:xfrm>
            <a:prstGeom prst="rect">
              <a:avLst/>
            </a:prstGeom>
            <a:noFill/>
            <a:ln>
              <a:noFill/>
            </a:ln>
          </p:spPr>
          <p:txBody>
            <a:bodyPr anchorCtr="0" anchor="ctr" bIns="129525" lIns="129525" spcFirstLastPara="1" rIns="129525" wrap="square" tIns="129525">
              <a:noAutofit/>
            </a:bodyPr>
            <a:lstStyle/>
            <a:p>
              <a:pPr indent="0" lvl="0" marL="0" marR="0" rtl="0" algn="ctr">
                <a:lnSpc>
                  <a:spcPct val="90000"/>
                </a:lnSpc>
                <a:spcBef>
                  <a:spcPts val="0"/>
                </a:spcBef>
                <a:spcAft>
                  <a:spcPts val="0"/>
                </a:spcAft>
                <a:buNone/>
              </a:pPr>
              <a:r>
                <a:rPr lang="en-SG" sz="3400">
                  <a:solidFill>
                    <a:schemeClr val="lt1"/>
                  </a:solidFill>
                  <a:latin typeface="Gill Sans"/>
                  <a:ea typeface="Gill Sans"/>
                  <a:cs typeface="Gill Sans"/>
                  <a:sym typeface="Gill Sans"/>
                </a:rPr>
                <a:t>Confess </a:t>
              </a:r>
              <a:br>
                <a:rPr lang="en-SG" sz="3400">
                  <a:solidFill>
                    <a:schemeClr val="lt1"/>
                  </a:solidFill>
                  <a:latin typeface="Gill Sans"/>
                  <a:ea typeface="Gill Sans"/>
                  <a:cs typeface="Gill Sans"/>
                  <a:sym typeface="Gill Sans"/>
                </a:rPr>
              </a:br>
              <a:r>
                <a:rPr lang="en-SG" sz="3400">
                  <a:solidFill>
                    <a:schemeClr val="lt1"/>
                  </a:solidFill>
                  <a:latin typeface="Gill Sans"/>
                  <a:ea typeface="Gill Sans"/>
                  <a:cs typeface="Gill Sans"/>
                  <a:sym typeface="Gill Sans"/>
                </a:rPr>
                <a:t>(admit you cannot fix yourself)</a:t>
              </a:r>
              <a:endParaRPr sz="3400">
                <a:solidFill>
                  <a:schemeClr val="lt1"/>
                </a:solidFill>
                <a:latin typeface="Gill Sans"/>
                <a:ea typeface="Gill Sans"/>
                <a:cs typeface="Gill Sans"/>
                <a:sym typeface="Gill Sans"/>
              </a:endParaRPr>
            </a:p>
          </p:txBody>
        </p:sp>
        <p:sp>
          <p:nvSpPr>
            <p:cNvPr id="382" name="Google Shape;382;p21"/>
            <p:cNvSpPr/>
            <p:nvPr/>
          </p:nvSpPr>
          <p:spPr>
            <a:xfrm>
              <a:off x="434379" y="2421249"/>
              <a:ext cx="3456781" cy="2074068"/>
            </a:xfrm>
            <a:prstGeom prst="rect">
              <a:avLst/>
            </a:prstGeom>
            <a:solidFill>
              <a:srgbClr val="F7B32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txBox="1"/>
            <p:nvPr/>
          </p:nvSpPr>
          <p:spPr>
            <a:xfrm>
              <a:off x="434379" y="2421249"/>
              <a:ext cx="3456781" cy="2074068"/>
            </a:xfrm>
            <a:prstGeom prst="rect">
              <a:avLst/>
            </a:prstGeom>
            <a:noFill/>
            <a:ln>
              <a:noFill/>
            </a:ln>
          </p:spPr>
          <p:txBody>
            <a:bodyPr anchorCtr="0" anchor="ctr" bIns="129525" lIns="129525" spcFirstLastPara="1" rIns="129525" wrap="square" tIns="129525">
              <a:noAutofit/>
            </a:bodyPr>
            <a:lstStyle/>
            <a:p>
              <a:pPr indent="0" lvl="0" marL="0" marR="0" rtl="0" algn="ctr">
                <a:lnSpc>
                  <a:spcPct val="90000"/>
                </a:lnSpc>
                <a:spcBef>
                  <a:spcPts val="0"/>
                </a:spcBef>
                <a:spcAft>
                  <a:spcPts val="0"/>
                </a:spcAft>
                <a:buNone/>
              </a:pPr>
              <a:r>
                <a:rPr lang="en-SG" sz="3400">
                  <a:solidFill>
                    <a:schemeClr val="lt1"/>
                  </a:solidFill>
                  <a:latin typeface="Gill Sans"/>
                  <a:ea typeface="Gill Sans"/>
                  <a:cs typeface="Gill Sans"/>
                  <a:sym typeface="Gill Sans"/>
                </a:rPr>
                <a:t>Repent (decide to obey Jesus forever)</a:t>
              </a:r>
              <a:endParaRPr sz="3400">
                <a:solidFill>
                  <a:schemeClr val="lt1"/>
                </a:solidFill>
                <a:latin typeface="Gill Sans"/>
                <a:ea typeface="Gill Sans"/>
                <a:cs typeface="Gill Sans"/>
                <a:sym typeface="Gill Sans"/>
              </a:endParaRPr>
            </a:p>
          </p:txBody>
        </p:sp>
        <p:sp>
          <p:nvSpPr>
            <p:cNvPr id="384" name="Google Shape;384;p21"/>
            <p:cNvSpPr/>
            <p:nvPr/>
          </p:nvSpPr>
          <p:spPr>
            <a:xfrm>
              <a:off x="4236839" y="2421249"/>
              <a:ext cx="3456781" cy="2074068"/>
            </a:xfrm>
            <a:prstGeom prst="rect">
              <a:avLst/>
            </a:prstGeom>
            <a:solidFill>
              <a:srgbClr val="F7B32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txBox="1"/>
            <p:nvPr/>
          </p:nvSpPr>
          <p:spPr>
            <a:xfrm>
              <a:off x="4236839" y="2421249"/>
              <a:ext cx="3456781" cy="2074068"/>
            </a:xfrm>
            <a:prstGeom prst="rect">
              <a:avLst/>
            </a:prstGeom>
            <a:noFill/>
            <a:ln>
              <a:noFill/>
            </a:ln>
          </p:spPr>
          <p:txBody>
            <a:bodyPr anchorCtr="0" anchor="ctr" bIns="129525" lIns="129525" spcFirstLastPara="1" rIns="129525" wrap="square" tIns="129525">
              <a:noAutofit/>
            </a:bodyPr>
            <a:lstStyle/>
            <a:p>
              <a:pPr indent="0" lvl="0" marL="0" marR="0" rtl="0" algn="ctr">
                <a:lnSpc>
                  <a:spcPct val="90000"/>
                </a:lnSpc>
                <a:spcBef>
                  <a:spcPts val="0"/>
                </a:spcBef>
                <a:spcAft>
                  <a:spcPts val="0"/>
                </a:spcAft>
                <a:buNone/>
              </a:pPr>
              <a:r>
                <a:rPr lang="en-SG" sz="3400">
                  <a:solidFill>
                    <a:schemeClr val="lt1"/>
                  </a:solidFill>
                  <a:latin typeface="Gill Sans"/>
                  <a:ea typeface="Gill Sans"/>
                  <a:cs typeface="Gill Sans"/>
                  <a:sym typeface="Gill Sans"/>
                </a:rPr>
                <a:t>Believe </a:t>
              </a:r>
              <a:br>
                <a:rPr lang="en-SG" sz="3400">
                  <a:solidFill>
                    <a:schemeClr val="lt1"/>
                  </a:solidFill>
                  <a:latin typeface="Gill Sans"/>
                  <a:ea typeface="Gill Sans"/>
                  <a:cs typeface="Gill Sans"/>
                  <a:sym typeface="Gill Sans"/>
                </a:rPr>
              </a:br>
              <a:r>
                <a:rPr lang="en-SG" sz="3400">
                  <a:solidFill>
                    <a:schemeClr val="lt1"/>
                  </a:solidFill>
                  <a:latin typeface="Gill Sans"/>
                  <a:ea typeface="Gill Sans"/>
                  <a:cs typeface="Gill Sans"/>
                  <a:sym typeface="Gill Sans"/>
                </a:rPr>
                <a:t>(it was finished by Jesus)</a:t>
              </a:r>
              <a:endParaRPr sz="3400">
                <a:solidFill>
                  <a:schemeClr val="lt1"/>
                </a:solidFill>
                <a:latin typeface="Gill Sans"/>
                <a:ea typeface="Gill Sans"/>
                <a:cs typeface="Gill Sans"/>
                <a:sym typeface="Gill San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2"/>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5100"/>
              <a:buFont typeface="Impact"/>
              <a:buNone/>
            </a:pPr>
            <a:r>
              <a:rPr lang="en-SG"/>
              <a:t>WHAT IF I DON’T REALLY FEEL CONVICTED?</a:t>
            </a:r>
            <a:endParaRPr/>
          </a:p>
        </p:txBody>
      </p:sp>
      <p:sp>
        <p:nvSpPr>
          <p:cNvPr id="391" name="Google Shape;391;p22"/>
          <p:cNvSpPr txBox="1"/>
          <p:nvPr>
            <p:ph idx="1" type="body"/>
          </p:nvPr>
        </p:nvSpPr>
        <p:spPr>
          <a:xfrm>
            <a:off x="1251678" y="2286001"/>
            <a:ext cx="10178322" cy="3593591"/>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2000"/>
              <a:buChar char="•"/>
            </a:pPr>
            <a:r>
              <a:rPr lang="en-SG"/>
              <a:t>First, don’t pretend like you are convicted – God sees your true heart.</a:t>
            </a:r>
            <a:endParaRPr/>
          </a:p>
          <a:p>
            <a:pPr indent="-228600" lvl="0" marL="228600" rtl="0" algn="l">
              <a:lnSpc>
                <a:spcPct val="110000"/>
              </a:lnSpc>
              <a:spcBef>
                <a:spcPts val="700"/>
              </a:spcBef>
              <a:spcAft>
                <a:spcPts val="0"/>
              </a:spcAft>
              <a:buSzPts val="2000"/>
              <a:buChar char="•"/>
            </a:pPr>
            <a:r>
              <a:rPr lang="en-SG"/>
              <a:t>Pray and beg God to reveal your sin to you!</a:t>
            </a:r>
            <a:endParaRPr/>
          </a:p>
          <a:p>
            <a:pPr indent="-228600" lvl="0" marL="228600" rtl="0" algn="l">
              <a:lnSpc>
                <a:spcPct val="110000"/>
              </a:lnSpc>
              <a:spcBef>
                <a:spcPts val="700"/>
              </a:spcBef>
              <a:spcAft>
                <a:spcPts val="0"/>
              </a:spcAft>
              <a:buSzPts val="2000"/>
              <a:buChar char="•"/>
            </a:pPr>
            <a:r>
              <a:rPr lang="en-SG"/>
              <a:t>If you’ve never felt the weight of your sin and how holy God is, you won’t see Jesus as a wonderful Saviour.</a:t>
            </a:r>
            <a:endParaRPr/>
          </a:p>
          <a:p>
            <a:pPr indent="-228600" lvl="0" marL="228600" rtl="0" algn="l">
              <a:lnSpc>
                <a:spcPct val="110000"/>
              </a:lnSpc>
              <a:spcBef>
                <a:spcPts val="700"/>
              </a:spcBef>
              <a:spcAft>
                <a:spcPts val="0"/>
              </a:spcAft>
              <a:buSzPts val="2000"/>
              <a:buChar char="•"/>
            </a:pPr>
            <a:r>
              <a:rPr lang="en-SG"/>
              <a:t>Only God can convict your heart, so ask him!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3"/>
          <p:cNvSpPr txBox="1"/>
          <p:nvPr>
            <p:ph type="ctrTitle"/>
          </p:nvPr>
        </p:nvSpPr>
        <p:spPr>
          <a:xfrm>
            <a:off x="1078523" y="1098388"/>
            <a:ext cx="10318418" cy="439498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EDBA1"/>
              </a:buClr>
              <a:buSzPts val="4000"/>
              <a:buFont typeface="Century Gothic"/>
              <a:buNone/>
            </a:pPr>
            <a:r>
              <a:rPr b="1" lang="en-SG" sz="4000" cap="none">
                <a:solidFill>
                  <a:srgbClr val="FEDBA1"/>
                </a:solidFill>
                <a:latin typeface="Century Gothic"/>
                <a:ea typeface="Century Gothic"/>
                <a:cs typeface="Century Gothic"/>
                <a:sym typeface="Century Gothic"/>
              </a:rPr>
              <a:t>And this is the confidence that we have toward him, that if we ask anything according to his will he hears us.</a:t>
            </a:r>
            <a:br>
              <a:rPr b="1" lang="en-SG" sz="4000" cap="none">
                <a:solidFill>
                  <a:srgbClr val="FEDBA1"/>
                </a:solidFill>
                <a:latin typeface="Century Gothic"/>
                <a:ea typeface="Century Gothic"/>
                <a:cs typeface="Century Gothic"/>
                <a:sym typeface="Century Gothic"/>
              </a:rPr>
            </a:br>
            <a:r>
              <a:rPr b="1" lang="en-SG" sz="4000" cap="none">
                <a:solidFill>
                  <a:srgbClr val="FEDBA1"/>
                </a:solidFill>
                <a:latin typeface="Century Gothic"/>
                <a:ea typeface="Century Gothic"/>
                <a:cs typeface="Century Gothic"/>
                <a:sym typeface="Century Gothic"/>
              </a:rPr>
              <a:t>~ </a:t>
            </a:r>
            <a:r>
              <a:rPr b="1" i="1" lang="en-SG" sz="4000" cap="none">
                <a:solidFill>
                  <a:srgbClr val="FEDBA1"/>
                </a:solidFill>
                <a:latin typeface="Century Gothic"/>
                <a:ea typeface="Century Gothic"/>
                <a:cs typeface="Century Gothic"/>
                <a:sym typeface="Century Gothic"/>
              </a:rPr>
              <a:t>1 John 5:14</a:t>
            </a:r>
            <a:endParaRPr b="1" i="1" sz="4000" cap="none">
              <a:solidFill>
                <a:srgbClr val="FEDBA1"/>
              </a:solidFill>
              <a:latin typeface="Century Gothic"/>
              <a:ea typeface="Century Gothic"/>
              <a:cs typeface="Century Gothic"/>
              <a:sym typeface="Century Gothic"/>
            </a:endParaRPr>
          </a:p>
        </p:txBody>
      </p:sp>
      <p:sp>
        <p:nvSpPr>
          <p:cNvPr id="397" name="Google Shape;397;p23"/>
          <p:cNvSpPr txBox="1"/>
          <p:nvPr>
            <p:ph idx="1" type="subTitle"/>
          </p:nvPr>
        </p:nvSpPr>
        <p:spPr>
          <a:xfrm>
            <a:off x="2215045" y="5979196"/>
            <a:ext cx="8045373" cy="742279"/>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4"/>
          <p:cNvSpPr/>
          <p:nvPr/>
        </p:nvSpPr>
        <p:spPr>
          <a:xfrm>
            <a:off x="3643567" y="-993933"/>
            <a:ext cx="10672800" cy="8358400"/>
          </a:xfrm>
          <a:prstGeom prst="ellipse">
            <a:avLst/>
          </a:prstGeom>
          <a:solidFill>
            <a:srgbClr val="E561A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403" name="Google Shape;403;p24"/>
          <p:cNvSpPr/>
          <p:nvPr/>
        </p:nvSpPr>
        <p:spPr>
          <a:xfrm>
            <a:off x="5797433" y="94500"/>
            <a:ext cx="7491600" cy="6304000"/>
          </a:xfrm>
          <a:prstGeom prst="ellipse">
            <a:avLst/>
          </a:prstGeom>
          <a:solidFill>
            <a:srgbClr val="F3CCE3"/>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404" name="Google Shape;404;p24"/>
          <p:cNvSpPr/>
          <p:nvPr/>
        </p:nvSpPr>
        <p:spPr>
          <a:xfrm>
            <a:off x="8089033" y="1139733"/>
            <a:ext cx="4336000" cy="43360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405" name="Google Shape;405;p24"/>
          <p:cNvSpPr txBox="1"/>
          <p:nvPr>
            <p:ph type="title"/>
          </p:nvPr>
        </p:nvSpPr>
        <p:spPr>
          <a:xfrm>
            <a:off x="561833" y="395667"/>
            <a:ext cx="7491600" cy="18652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Clr>
                <a:schemeClr val="lt1"/>
              </a:buClr>
              <a:buSzPts val="5400"/>
              <a:buFont typeface="Playfair Display"/>
              <a:buNone/>
            </a:pPr>
            <a:r>
              <a:rPr lang="en-SG"/>
              <a:t>Yahweh </a:t>
            </a:r>
            <a:br>
              <a:rPr lang="en-SG"/>
            </a:br>
            <a:r>
              <a:rPr lang="en-SG"/>
              <a:t>is Holy</a:t>
            </a:r>
            <a:endParaRPr/>
          </a:p>
        </p:txBody>
      </p:sp>
      <p:pic>
        <p:nvPicPr>
          <p:cNvPr id="406" name="Google Shape;406;p24"/>
          <p:cNvPicPr preferRelativeResize="0"/>
          <p:nvPr/>
        </p:nvPicPr>
        <p:blipFill rotWithShape="1">
          <a:blip r:embed="rId3">
            <a:alphaModFix/>
          </a:blip>
          <a:srcRect b="0" l="0" r="0" t="0"/>
          <a:stretch/>
        </p:blipFill>
        <p:spPr>
          <a:xfrm>
            <a:off x="5973534" y="1784285"/>
            <a:ext cx="2526367" cy="2526367"/>
          </a:xfrm>
          <a:prstGeom prst="rect">
            <a:avLst/>
          </a:prstGeom>
          <a:noFill/>
          <a:ln>
            <a:noFill/>
          </a:ln>
        </p:spPr>
      </p:pic>
      <p:sp>
        <p:nvSpPr>
          <p:cNvPr id="407" name="Google Shape;407;p24"/>
          <p:cNvSpPr txBox="1"/>
          <p:nvPr/>
        </p:nvSpPr>
        <p:spPr>
          <a:xfrm>
            <a:off x="3839939" y="5587200"/>
            <a:ext cx="2133600" cy="6508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Clr>
                <a:srgbClr val="000000"/>
              </a:buClr>
              <a:buSzPts val="1867"/>
              <a:buFont typeface="Arial"/>
              <a:buNone/>
            </a:pPr>
            <a:r>
              <a:rPr lang="en-SG" sz="1867">
                <a:solidFill>
                  <a:srgbClr val="000000"/>
                </a:solidFill>
                <a:highlight>
                  <a:srgbClr val="FFFFFF"/>
                </a:highlight>
                <a:latin typeface="Playfair Display"/>
                <a:ea typeface="Playfair Display"/>
                <a:cs typeface="Playfair Display"/>
                <a:sym typeface="Playfair Display"/>
              </a:rPr>
              <a:t>Sinful  humans</a:t>
            </a:r>
            <a:endParaRPr sz="1867">
              <a:solidFill>
                <a:srgbClr val="000000"/>
              </a:solidFill>
              <a:highlight>
                <a:srgbClr val="FFFFFF"/>
              </a:highlight>
              <a:latin typeface="Playfair Display"/>
              <a:ea typeface="Playfair Display"/>
              <a:cs typeface="Playfair Display"/>
              <a:sym typeface="Playfair Display"/>
            </a:endParaRPr>
          </a:p>
        </p:txBody>
      </p:sp>
      <p:sp>
        <p:nvSpPr>
          <p:cNvPr id="408" name="Google Shape;408;p24"/>
          <p:cNvSpPr txBox="1"/>
          <p:nvPr/>
        </p:nvSpPr>
        <p:spPr>
          <a:xfrm>
            <a:off x="16933" y="2210800"/>
            <a:ext cx="4179200" cy="8880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Clr>
                <a:srgbClr val="000000"/>
              </a:buClr>
              <a:buSzPts val="3733"/>
              <a:buFont typeface="Arial"/>
              <a:buNone/>
            </a:pPr>
            <a:r>
              <a:rPr b="1" lang="en-SG" sz="3733">
                <a:solidFill>
                  <a:srgbClr val="F8E71C"/>
                </a:solidFill>
                <a:latin typeface="Playfair Display"/>
                <a:ea typeface="Playfair Display"/>
                <a:cs typeface="Playfair Display"/>
                <a:sym typeface="Playfair Display"/>
              </a:rPr>
              <a:t>If we could remove our sin…</a:t>
            </a:r>
            <a:endParaRPr b="1" sz="3733">
              <a:solidFill>
                <a:srgbClr val="F8E71C"/>
              </a:solidFill>
              <a:latin typeface="Playfair Display"/>
              <a:ea typeface="Playfair Display"/>
              <a:cs typeface="Playfair Display"/>
              <a:sym typeface="Playfair Display"/>
            </a:endParaRPr>
          </a:p>
          <a:p>
            <a:pPr indent="0" lvl="0" marL="0" marR="0" rtl="0" algn="ctr">
              <a:spcBef>
                <a:spcPts val="0"/>
              </a:spcBef>
              <a:spcAft>
                <a:spcPts val="0"/>
              </a:spcAft>
              <a:buClr>
                <a:srgbClr val="000000"/>
              </a:buClr>
              <a:buSzPts val="3733"/>
              <a:buFont typeface="Arial"/>
              <a:buNone/>
            </a:pPr>
            <a:r>
              <a:rPr b="1" lang="en-SG" sz="3733">
                <a:solidFill>
                  <a:srgbClr val="000000"/>
                </a:solidFill>
                <a:latin typeface="Playfair Display"/>
                <a:ea typeface="Playfair Display"/>
                <a:cs typeface="Playfair Display"/>
                <a:sym typeface="Playfair Display"/>
              </a:rPr>
              <a:t>We could approach God!</a:t>
            </a:r>
            <a:endParaRPr b="1" sz="3733">
              <a:solidFill>
                <a:srgbClr val="000000"/>
              </a:solidFill>
              <a:latin typeface="Playfair Display"/>
              <a:ea typeface="Playfair Display"/>
              <a:cs typeface="Playfair Display"/>
              <a:sym typeface="Playfair Display"/>
            </a:endParaRPr>
          </a:p>
        </p:txBody>
      </p:sp>
      <p:sp>
        <p:nvSpPr>
          <p:cNvPr id="409" name="Google Shape;409;p24"/>
          <p:cNvSpPr txBox="1"/>
          <p:nvPr/>
        </p:nvSpPr>
        <p:spPr>
          <a:xfrm>
            <a:off x="5711489" y="4071733"/>
            <a:ext cx="2133600" cy="6508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Clr>
                <a:srgbClr val="000000"/>
              </a:buClr>
              <a:buSzPts val="1867"/>
              <a:buFont typeface="Arial"/>
              <a:buNone/>
            </a:pPr>
            <a:r>
              <a:rPr lang="en-SG" sz="1867">
                <a:solidFill>
                  <a:srgbClr val="000000"/>
                </a:solidFill>
                <a:highlight>
                  <a:srgbClr val="FFFFFF"/>
                </a:highlight>
                <a:latin typeface="Playfair Display"/>
                <a:ea typeface="Playfair Display"/>
                <a:cs typeface="Playfair Display"/>
                <a:sym typeface="Playfair Display"/>
              </a:rPr>
              <a:t>Purified humans</a:t>
            </a:r>
            <a:endParaRPr sz="1867">
              <a:solidFill>
                <a:srgbClr val="000000"/>
              </a:solidFill>
              <a:highlight>
                <a:srgbClr val="FFFFFF"/>
              </a:highlight>
              <a:latin typeface="Playfair Display"/>
              <a:ea typeface="Playfair Display"/>
              <a:cs typeface="Playfair Display"/>
              <a:sym typeface="Playfair Display"/>
            </a:endParaRPr>
          </a:p>
        </p:txBody>
      </p:sp>
      <p:sp>
        <p:nvSpPr>
          <p:cNvPr id="410" name="Google Shape;410;p24"/>
          <p:cNvSpPr txBox="1"/>
          <p:nvPr>
            <p:ph type="title"/>
          </p:nvPr>
        </p:nvSpPr>
        <p:spPr>
          <a:xfrm>
            <a:off x="8290033" y="1585467"/>
            <a:ext cx="3694000" cy="1332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5400"/>
              <a:buNone/>
            </a:pPr>
            <a:r>
              <a:rPr lang="en-SG">
                <a:solidFill>
                  <a:srgbClr val="000000"/>
                </a:solidFill>
              </a:rPr>
              <a:t>YHWH</a:t>
            </a:r>
            <a:endParaRPr>
              <a:solidFill>
                <a:srgbClr val="000000"/>
              </a:solidFill>
            </a:endParaRPr>
          </a:p>
        </p:txBody>
      </p:sp>
      <p:sp>
        <p:nvSpPr>
          <p:cNvPr id="411" name="Google Shape;411;p24"/>
          <p:cNvSpPr txBox="1"/>
          <p:nvPr/>
        </p:nvSpPr>
        <p:spPr>
          <a:xfrm>
            <a:off x="7744400" y="2725933"/>
            <a:ext cx="4566000" cy="2663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Clr>
                <a:srgbClr val="000000"/>
              </a:buClr>
              <a:buSzPts val="3733"/>
              <a:buFont typeface="Arial"/>
              <a:buNone/>
            </a:pPr>
            <a:r>
              <a:rPr lang="en-SG" sz="3733">
                <a:solidFill>
                  <a:srgbClr val="000000"/>
                </a:solidFill>
                <a:latin typeface="Playfair Display"/>
                <a:ea typeface="Playfair Display"/>
                <a:cs typeface="Playfair Display"/>
                <a:sym typeface="Playfair Display"/>
              </a:rPr>
              <a:t>LOVE | BEAUTY | JOY | KINDNESS | JUSTICE | MEANING | FULL LIFE ...</a:t>
            </a:r>
            <a:endParaRPr sz="3733">
              <a:solidFill>
                <a:srgbClr val="000000"/>
              </a:solidFill>
              <a:latin typeface="Playfair Display"/>
              <a:ea typeface="Playfair Display"/>
              <a:cs typeface="Playfair Display"/>
              <a:sym typeface="Playfair Display"/>
            </a:endParaRPr>
          </a:p>
        </p:txBody>
      </p:sp>
      <p:sp>
        <p:nvSpPr>
          <p:cNvPr id="412" name="Google Shape;412;p24"/>
          <p:cNvSpPr/>
          <p:nvPr/>
        </p:nvSpPr>
        <p:spPr>
          <a:xfrm>
            <a:off x="3995667" y="2990561"/>
            <a:ext cx="2510500" cy="1413500"/>
          </a:xfrm>
          <a:custGeom>
            <a:rect b="b" l="l" r="r" t="t"/>
            <a:pathLst>
              <a:path extrusionOk="0" h="42405" w="75315">
                <a:moveTo>
                  <a:pt x="0" y="42405"/>
                </a:moveTo>
                <a:cubicBezTo>
                  <a:pt x="17362" y="39246"/>
                  <a:pt x="24001" y="16255"/>
                  <a:pt x="38117" y="5666"/>
                </a:cubicBezTo>
                <a:cubicBezTo>
                  <a:pt x="48127" y="-1843"/>
                  <a:pt x="62802" y="614"/>
                  <a:pt x="75315" y="614"/>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3643567" y="3994667"/>
            <a:ext cx="2526367" cy="2526367"/>
            <a:chOff x="4721875" y="3064875"/>
            <a:chExt cx="1894775" cy="1894775"/>
          </a:xfrm>
        </p:grpSpPr>
        <p:pic>
          <p:nvPicPr>
            <p:cNvPr id="414" name="Google Shape;414;p24"/>
            <p:cNvPicPr preferRelativeResize="0"/>
            <p:nvPr/>
          </p:nvPicPr>
          <p:blipFill rotWithShape="1">
            <a:blip r:embed="rId4">
              <a:alphaModFix/>
            </a:blip>
            <a:srcRect b="0" l="0" r="0" t="0"/>
            <a:stretch/>
          </p:blipFill>
          <p:spPr>
            <a:xfrm rot="5400000">
              <a:off x="4721875" y="3064875"/>
              <a:ext cx="1894775" cy="1894775"/>
            </a:xfrm>
            <a:prstGeom prst="rect">
              <a:avLst/>
            </a:prstGeom>
            <a:noFill/>
            <a:ln>
              <a:noFill/>
            </a:ln>
          </p:spPr>
        </p:pic>
        <p:sp>
          <p:nvSpPr>
            <p:cNvPr id="415" name="Google Shape;415;p24"/>
            <p:cNvSpPr/>
            <p:nvPr/>
          </p:nvSpPr>
          <p:spPr>
            <a:xfrm rot="5400000">
              <a:off x="6066772" y="3706553"/>
              <a:ext cx="317100" cy="317100"/>
            </a:xfrm>
            <a:prstGeom prst="mathMultiply">
              <a:avLst>
                <a:gd fmla="val 23520" name="adj1"/>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sp>
          <p:nvSpPr>
            <p:cNvPr id="416" name="Google Shape;416;p24"/>
            <p:cNvSpPr/>
            <p:nvPr/>
          </p:nvSpPr>
          <p:spPr>
            <a:xfrm rot="5400000">
              <a:off x="6066772" y="3955747"/>
              <a:ext cx="317100" cy="317100"/>
            </a:xfrm>
            <a:prstGeom prst="mathMultiply">
              <a:avLst>
                <a:gd fmla="val 23520" name="adj1"/>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SzPts val="1867"/>
                <a:buFont typeface="Arial"/>
                <a:buNone/>
              </a:pPr>
              <a:r>
                <a:t/>
              </a:r>
              <a:endParaRPr sz="1867">
                <a:solidFill>
                  <a:srgbClr val="000000"/>
                </a:solidFill>
                <a:latin typeface="Arial"/>
                <a:ea typeface="Arial"/>
                <a:cs typeface="Arial"/>
                <a:sym typeface="Arial"/>
              </a:endParaRPr>
            </a:p>
          </p:txBody>
        </p:sp>
      </p:grpSp>
      <p:sp>
        <p:nvSpPr>
          <p:cNvPr id="417" name="Google Shape;417;p24"/>
          <p:cNvSpPr/>
          <p:nvPr/>
        </p:nvSpPr>
        <p:spPr>
          <a:xfrm>
            <a:off x="7008883" y="2884286"/>
            <a:ext cx="455669" cy="564039"/>
          </a:xfrm>
          <a:custGeom>
            <a:rect b="b" l="l" r="r" t="t"/>
            <a:pathLst>
              <a:path extrusionOk="0" h="48680" w="39327">
                <a:moveTo>
                  <a:pt x="16074" y="0"/>
                </a:moveTo>
                <a:lnTo>
                  <a:pt x="16074" y="16992"/>
                </a:lnTo>
                <a:lnTo>
                  <a:pt x="0" y="16992"/>
                </a:lnTo>
                <a:lnTo>
                  <a:pt x="0" y="22503"/>
                </a:lnTo>
                <a:lnTo>
                  <a:pt x="16992" y="22503"/>
                </a:lnTo>
                <a:lnTo>
                  <a:pt x="16992" y="48680"/>
                </a:lnTo>
                <a:lnTo>
                  <a:pt x="23421" y="48680"/>
                </a:lnTo>
                <a:lnTo>
                  <a:pt x="23421" y="22503"/>
                </a:lnTo>
                <a:lnTo>
                  <a:pt x="37658" y="22503"/>
                </a:lnTo>
                <a:lnTo>
                  <a:pt x="39327" y="16275"/>
                </a:lnTo>
                <a:lnTo>
                  <a:pt x="23421" y="16275"/>
                </a:lnTo>
                <a:lnTo>
                  <a:pt x="23421" y="460"/>
                </a:lnTo>
                <a:close/>
              </a:path>
            </a:pathLst>
          </a:custGeom>
          <a:solidFill>
            <a:srgbClr val="FF0000"/>
          </a:solidFill>
          <a:ln cap="flat" cmpd="sng" w="9525">
            <a:solidFill>
              <a:srgbClr val="FFFFFF"/>
            </a:solidFill>
            <a:prstDash val="solid"/>
            <a:round/>
            <a:headEnd len="sm" w="sm" type="none"/>
            <a:tailEnd len="sm" w="sm" type="non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25"/>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5100"/>
              <a:buFont typeface="Impact"/>
              <a:buNone/>
            </a:pPr>
            <a:r>
              <a:rPr lang="en-SG"/>
              <a:t>HOW DO I DEAL WITH MY SIN?</a:t>
            </a:r>
            <a:endParaRPr/>
          </a:p>
        </p:txBody>
      </p:sp>
      <p:sp>
        <p:nvSpPr>
          <p:cNvPr id="423" name="Google Shape;423;p25"/>
          <p:cNvSpPr txBox="1"/>
          <p:nvPr>
            <p:ph idx="1" type="body"/>
          </p:nvPr>
        </p:nvSpPr>
        <p:spPr>
          <a:xfrm>
            <a:off x="1251678" y="2286001"/>
            <a:ext cx="10178322" cy="3593591"/>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10000"/>
              </a:lnSpc>
              <a:spcBef>
                <a:spcPts val="0"/>
              </a:spcBef>
              <a:spcAft>
                <a:spcPts val="0"/>
              </a:spcAft>
              <a:buSzPct val="100000"/>
              <a:buChar char="•"/>
            </a:pPr>
            <a:r>
              <a:rPr lang="en-SG"/>
              <a:t>“we know that a person is not justified by works of the law but through faith in Jesus Christ…because by works of the law no one will be justified.” – Gal 2:16</a:t>
            </a:r>
            <a:endParaRPr/>
          </a:p>
          <a:p>
            <a:pPr indent="-228600" lvl="0" marL="228600" rtl="0" algn="l">
              <a:lnSpc>
                <a:spcPct val="110000"/>
              </a:lnSpc>
              <a:spcBef>
                <a:spcPts val="700"/>
              </a:spcBef>
              <a:spcAft>
                <a:spcPts val="0"/>
              </a:spcAft>
              <a:buSzPct val="100000"/>
              <a:buChar char="•"/>
            </a:pPr>
            <a:r>
              <a:rPr lang="en-SG"/>
              <a:t>Guilt = realising that you have broken God’s law and how sinful your heart is.</a:t>
            </a:r>
            <a:endParaRPr/>
          </a:p>
          <a:p>
            <a:pPr indent="-228600" lvl="0" marL="228600" rtl="0" algn="l">
              <a:lnSpc>
                <a:spcPct val="110000"/>
              </a:lnSpc>
              <a:spcBef>
                <a:spcPts val="700"/>
              </a:spcBef>
              <a:spcAft>
                <a:spcPts val="0"/>
              </a:spcAft>
              <a:buSzPct val="100000"/>
              <a:buChar char="•"/>
            </a:pPr>
            <a:r>
              <a:rPr lang="en-SG"/>
              <a:t>Conviction = hating your sin and realising that Jesus is </a:t>
            </a:r>
            <a:endParaRPr/>
          </a:p>
          <a:p>
            <a:pPr indent="-228600" lvl="0" marL="228600" rtl="0" algn="l">
              <a:lnSpc>
                <a:spcPct val="110000"/>
              </a:lnSpc>
              <a:spcBef>
                <a:spcPts val="700"/>
              </a:spcBef>
              <a:spcAft>
                <a:spcPts val="0"/>
              </a:spcAft>
              <a:buSzPct val="100000"/>
              <a:buChar char="•"/>
            </a:pPr>
            <a:r>
              <a:rPr lang="en-SG"/>
              <a:t>Repentance = turning 180 degrees away from sin and deciding to serve God for the rest of your life</a:t>
            </a:r>
            <a:endParaRPr/>
          </a:p>
          <a:p>
            <a:pPr indent="-228600" lvl="0" marL="228600" rtl="0" algn="l">
              <a:lnSpc>
                <a:spcPct val="110000"/>
              </a:lnSpc>
              <a:spcBef>
                <a:spcPts val="700"/>
              </a:spcBef>
              <a:spcAft>
                <a:spcPts val="0"/>
              </a:spcAft>
              <a:buSzPct val="100000"/>
              <a:buChar char="•"/>
            </a:pPr>
            <a:r>
              <a:rPr lang="en-SG"/>
              <a:t>Salvation = no longer looking to your religion to save you but looking to Jesus’ death and resurrection</a:t>
            </a:r>
            <a:endParaRPr/>
          </a:p>
          <a:p>
            <a:pPr indent="-139700" lvl="0" marL="228600" rtl="0" algn="l">
              <a:lnSpc>
                <a:spcPct val="110000"/>
              </a:lnSpc>
              <a:spcBef>
                <a:spcPts val="700"/>
              </a:spcBef>
              <a:spcAft>
                <a:spcPts val="0"/>
              </a:spcAft>
              <a:buSzPct val="100000"/>
              <a:buNone/>
            </a:pPr>
            <a:r>
              <a:t/>
            </a:r>
            <a:endParaRPr/>
          </a:p>
          <a:p>
            <a:pPr indent="-228600" lvl="0" marL="228600" rtl="0" algn="l">
              <a:lnSpc>
                <a:spcPct val="110000"/>
              </a:lnSpc>
              <a:spcBef>
                <a:spcPts val="700"/>
              </a:spcBef>
              <a:spcAft>
                <a:spcPts val="0"/>
              </a:spcAft>
              <a:buSzPct val="100000"/>
              <a:buChar char="•"/>
            </a:pPr>
            <a:r>
              <a:rPr lang="en-SG"/>
              <a:t>When you see Jesus, you see how rotten you are to the core. Sinner through and through. </a:t>
            </a:r>
            <a:endParaRPr/>
          </a:p>
          <a:p>
            <a:pPr indent="-228600" lvl="0" marL="228600" rtl="0" algn="l">
              <a:lnSpc>
                <a:spcPct val="110000"/>
              </a:lnSpc>
              <a:spcBef>
                <a:spcPts val="700"/>
              </a:spcBef>
              <a:spcAft>
                <a:spcPts val="0"/>
              </a:spcAft>
              <a:buSzPct val="100000"/>
              <a:buChar char="•"/>
            </a:pPr>
            <a:r>
              <a:rPr lang="en-SG"/>
              <a:t>If you don’t see your sin, pray on your knees and beg God to let you see your sin as evil. </a:t>
            </a:r>
            <a:endParaRPr/>
          </a:p>
          <a:p>
            <a:pPr indent="-228600" lvl="0" marL="228600" rtl="0" algn="l">
              <a:lnSpc>
                <a:spcPct val="110000"/>
              </a:lnSpc>
              <a:spcBef>
                <a:spcPts val="700"/>
              </a:spcBef>
              <a:spcAft>
                <a:spcPts val="0"/>
              </a:spcAft>
              <a:buSzPct val="100000"/>
              <a:buChar char="•"/>
            </a:pPr>
            <a:r>
              <a:rPr lang="en-SG"/>
              <a:t>Because until you recognise you are a sinner and until you hate your sin, you are not fit for the Promised Land. </a:t>
            </a:r>
            <a:endParaRPr/>
          </a:p>
          <a:p>
            <a:pPr indent="-228600" lvl="0" marL="228600" rtl="0" algn="l">
              <a:lnSpc>
                <a:spcPct val="110000"/>
              </a:lnSpc>
              <a:spcBef>
                <a:spcPts val="700"/>
              </a:spcBef>
              <a:spcAft>
                <a:spcPts val="0"/>
              </a:spcAft>
              <a:buSzPct val="100000"/>
              <a:buChar char="•"/>
            </a:pPr>
            <a:r>
              <a:rPr lang="en-SG"/>
              <a:t>Until you hate your sin, you will never really want Jesus as your Saviour. </a:t>
            </a:r>
            <a:endParaRPr/>
          </a:p>
          <a:p>
            <a:pPr indent="-228600" lvl="0" marL="228600" rtl="0" algn="l">
              <a:lnSpc>
                <a:spcPct val="110000"/>
              </a:lnSpc>
              <a:spcBef>
                <a:spcPts val="700"/>
              </a:spcBef>
              <a:spcAft>
                <a:spcPts val="0"/>
              </a:spcAft>
              <a:buSzPct val="100000"/>
              <a:buChar char="•"/>
            </a:pPr>
            <a:r>
              <a:rPr lang="en-SG"/>
              <a:t>Pray and ask God because your soul depends on it.</a:t>
            </a:r>
            <a:endParaRPr/>
          </a:p>
          <a:p>
            <a:pPr indent="-139700" lvl="0" marL="228600" rtl="0" algn="l">
              <a:lnSpc>
                <a:spcPct val="110000"/>
              </a:lnSpc>
              <a:spcBef>
                <a:spcPts val="700"/>
              </a:spcBef>
              <a:spcAft>
                <a:spcPts val="0"/>
              </a:spcAft>
              <a:buSzPct val="1000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6"/>
          <p:cNvSpPr txBox="1"/>
          <p:nvPr>
            <p:ph type="ctrTitle"/>
          </p:nvPr>
        </p:nvSpPr>
        <p:spPr>
          <a:xfrm>
            <a:off x="1078523" y="1098388"/>
            <a:ext cx="10318418" cy="439498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EDBA1"/>
              </a:buClr>
              <a:buSzPts val="4000"/>
              <a:buFont typeface="Century Gothic"/>
              <a:buNone/>
            </a:pPr>
            <a:r>
              <a:rPr b="1" lang="en-SG" sz="4000" cap="none">
                <a:solidFill>
                  <a:srgbClr val="FEDBA1"/>
                </a:solidFill>
                <a:latin typeface="Century Gothic"/>
                <a:ea typeface="Century Gothic"/>
                <a:cs typeface="Century Gothic"/>
                <a:sym typeface="Century Gothic"/>
              </a:rPr>
              <a:t>for all have sinned and fall short of the glory of God, and are declared righteous by his grace as a gift, through the redemption that is in Christ Jesus</a:t>
            </a:r>
            <a:br>
              <a:rPr b="1" lang="en-SG" sz="4000" cap="none">
                <a:solidFill>
                  <a:srgbClr val="FEDBA1"/>
                </a:solidFill>
                <a:latin typeface="Century Gothic"/>
                <a:ea typeface="Century Gothic"/>
                <a:cs typeface="Century Gothic"/>
                <a:sym typeface="Century Gothic"/>
              </a:rPr>
            </a:br>
            <a:r>
              <a:rPr b="1" lang="en-SG" sz="4000" cap="none">
                <a:solidFill>
                  <a:srgbClr val="FEDBA1"/>
                </a:solidFill>
                <a:latin typeface="Century Gothic"/>
                <a:ea typeface="Century Gothic"/>
                <a:cs typeface="Century Gothic"/>
                <a:sym typeface="Century Gothic"/>
              </a:rPr>
              <a:t>~ </a:t>
            </a:r>
            <a:r>
              <a:rPr b="1" i="1" lang="en-SG" sz="4000" cap="none">
                <a:solidFill>
                  <a:srgbClr val="FEDBA1"/>
                </a:solidFill>
                <a:latin typeface="Century Gothic"/>
                <a:ea typeface="Century Gothic"/>
                <a:cs typeface="Century Gothic"/>
                <a:sym typeface="Century Gothic"/>
              </a:rPr>
              <a:t>Romans 3:23-24</a:t>
            </a:r>
            <a:endParaRPr b="1" i="1" sz="4000" cap="none">
              <a:solidFill>
                <a:srgbClr val="FEDBA1"/>
              </a:solidFill>
              <a:latin typeface="Century Gothic"/>
              <a:ea typeface="Century Gothic"/>
              <a:cs typeface="Century Gothic"/>
              <a:sym typeface="Century Gothic"/>
            </a:endParaRPr>
          </a:p>
        </p:txBody>
      </p:sp>
      <p:sp>
        <p:nvSpPr>
          <p:cNvPr id="429" name="Google Shape;429;p26"/>
          <p:cNvSpPr txBox="1"/>
          <p:nvPr>
            <p:ph idx="1" type="subTitle"/>
          </p:nvPr>
        </p:nvSpPr>
        <p:spPr>
          <a:xfrm>
            <a:off x="2215045" y="5979196"/>
            <a:ext cx="8045373" cy="742279"/>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7"/>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5100"/>
              <a:buFont typeface="Impact"/>
              <a:buNone/>
            </a:pPr>
            <a:r>
              <a:rPr lang="en-SG"/>
              <a:t>TIME OF REFLECTION SONG</a:t>
            </a:r>
            <a:endParaRPr/>
          </a:p>
        </p:txBody>
      </p:sp>
      <p:sp>
        <p:nvSpPr>
          <p:cNvPr id="435" name="Google Shape;435;p27"/>
          <p:cNvSpPr txBox="1"/>
          <p:nvPr>
            <p:ph idx="1" type="body"/>
          </p:nvPr>
        </p:nvSpPr>
        <p:spPr>
          <a:xfrm>
            <a:off x="1251678" y="2286001"/>
            <a:ext cx="10178322" cy="3593591"/>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2000"/>
              <a:buChar char="•"/>
            </a:pPr>
            <a:r>
              <a:rPr lang="en-SG" u="sng">
                <a:solidFill>
                  <a:schemeClr val="hlink"/>
                </a:solidFill>
                <a:hlinkClick r:id="rId3"/>
              </a:rPr>
              <a:t>https://www.youtube.com/watch?v=PZZQ3qTaivE&amp;ab_channel=JesusChristismyLord</a:t>
            </a:r>
            <a:r>
              <a:rPr lang="en-SG"/>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
          <p:cNvSpPr txBox="1"/>
          <p:nvPr>
            <p:ph type="ctrTitle"/>
          </p:nvPr>
        </p:nvSpPr>
        <p:spPr>
          <a:xfrm>
            <a:off x="1078523" y="1098388"/>
            <a:ext cx="10318418" cy="439498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10000"/>
              <a:buFont typeface="Impact"/>
              <a:buNone/>
            </a:pPr>
            <a:r>
              <a:rPr lang="en-SG"/>
              <a:t>WHY WAS ISRAEL SO REBELLIOUS?</a:t>
            </a:r>
            <a:endParaRPr/>
          </a:p>
        </p:txBody>
      </p:sp>
      <p:sp>
        <p:nvSpPr>
          <p:cNvPr id="196" name="Google Shape;196;p3"/>
          <p:cNvSpPr txBox="1"/>
          <p:nvPr>
            <p:ph idx="1" type="subTitle"/>
          </p:nvPr>
        </p:nvSpPr>
        <p:spPr>
          <a:xfrm>
            <a:off x="2215045" y="5979196"/>
            <a:ext cx="8045373" cy="742279"/>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 name="Shape 200"/>
        <p:cNvGrpSpPr/>
        <p:nvPr/>
      </p:nvGrpSpPr>
      <p:grpSpPr>
        <a:xfrm>
          <a:off x="0" y="0"/>
          <a:ext cx="0" cy="0"/>
          <a:chOff x="0" y="0"/>
          <a:chExt cx="0" cy="0"/>
        </a:xfrm>
      </p:grpSpPr>
      <p:sp>
        <p:nvSpPr>
          <p:cNvPr id="201" name="Google Shape;201;p4"/>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5100"/>
              <a:buFont typeface="Impact"/>
              <a:buNone/>
            </a:pPr>
            <a:r>
              <a:rPr lang="en-SG"/>
              <a:t>OBJECTIVES</a:t>
            </a:r>
            <a:endParaRPr/>
          </a:p>
        </p:txBody>
      </p:sp>
      <p:sp>
        <p:nvSpPr>
          <p:cNvPr id="202" name="Google Shape;202;p4"/>
          <p:cNvSpPr txBox="1"/>
          <p:nvPr>
            <p:ph idx="1" type="body"/>
          </p:nvPr>
        </p:nvSpPr>
        <p:spPr>
          <a:xfrm>
            <a:off x="1251678" y="786581"/>
            <a:ext cx="10178322" cy="5093011"/>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10000"/>
              </a:lnSpc>
              <a:spcBef>
                <a:spcPts val="0"/>
              </a:spcBef>
              <a:spcAft>
                <a:spcPts val="0"/>
              </a:spcAft>
              <a:buSzPct val="100000"/>
              <a:buChar char="•"/>
            </a:pPr>
            <a:r>
              <a:rPr lang="en-SG"/>
              <a:t>Prepare hearts for gospel message next week</a:t>
            </a:r>
            <a:endParaRPr/>
          </a:p>
          <a:p>
            <a:pPr indent="-228600" lvl="0" marL="228600" rtl="0" algn="l">
              <a:lnSpc>
                <a:spcPct val="110000"/>
              </a:lnSpc>
              <a:spcBef>
                <a:spcPts val="700"/>
              </a:spcBef>
              <a:spcAft>
                <a:spcPts val="0"/>
              </a:spcAft>
              <a:buSzPct val="100000"/>
              <a:buChar char="•"/>
            </a:pPr>
            <a:r>
              <a:rPr lang="en-SG"/>
              <a:t>Where are they? Have seen Israel rebelling over and over again. Moses too. God forgives.</a:t>
            </a:r>
            <a:endParaRPr/>
          </a:p>
          <a:p>
            <a:pPr indent="-228600" lvl="0" marL="228600" rtl="0" algn="l">
              <a:lnSpc>
                <a:spcPct val="110000"/>
              </a:lnSpc>
              <a:spcBef>
                <a:spcPts val="700"/>
              </a:spcBef>
              <a:spcAft>
                <a:spcPts val="0"/>
              </a:spcAft>
              <a:buSzPct val="100000"/>
              <a:buChar char="•"/>
            </a:pPr>
            <a:r>
              <a:rPr lang="en-SG"/>
              <a:t>Where do we want them to be? Move from seeing Israel’s sin to seeing my own sin.</a:t>
            </a:r>
            <a:endParaRPr/>
          </a:p>
          <a:p>
            <a:pPr indent="-228600" lvl="0" marL="228600" rtl="0" algn="l">
              <a:lnSpc>
                <a:spcPct val="110000"/>
              </a:lnSpc>
              <a:spcBef>
                <a:spcPts val="700"/>
              </a:spcBef>
              <a:spcAft>
                <a:spcPts val="0"/>
              </a:spcAft>
              <a:buSzPct val="100000"/>
              <a:buChar char="•"/>
            </a:pPr>
            <a:r>
              <a:rPr lang="en-SG"/>
              <a:t>Journey:</a:t>
            </a:r>
            <a:endParaRPr/>
          </a:p>
          <a:p>
            <a:pPr indent="-228600" lvl="1" marL="685800" rtl="0" algn="l">
              <a:lnSpc>
                <a:spcPct val="110000"/>
              </a:lnSpc>
              <a:spcBef>
                <a:spcPts val="700"/>
              </a:spcBef>
              <a:spcAft>
                <a:spcPts val="0"/>
              </a:spcAft>
              <a:buSzPct val="100000"/>
              <a:buChar char="–"/>
            </a:pPr>
            <a:r>
              <a:rPr lang="en-SG"/>
              <a:t>Dot plot of sin/good? Reveals whether they think that humans are good at the core.</a:t>
            </a:r>
            <a:endParaRPr/>
          </a:p>
          <a:p>
            <a:pPr indent="-228600" lvl="1" marL="685800" rtl="0" algn="l">
              <a:lnSpc>
                <a:spcPct val="110000"/>
              </a:lnSpc>
              <a:spcBef>
                <a:spcPts val="700"/>
              </a:spcBef>
              <a:spcAft>
                <a:spcPts val="0"/>
              </a:spcAft>
              <a:buSzPct val="100000"/>
              <a:buChar char="–"/>
            </a:pPr>
            <a:r>
              <a:rPr lang="en-SG"/>
              <a:t>What about Israelites? Were they good at the core? No, because every situation shows what is inside them. They didn’t become sinners because they sinned. They sinned because they were sinners. Even Moses when he was squeezed at the end, sinned.</a:t>
            </a:r>
            <a:endParaRPr/>
          </a:p>
          <a:p>
            <a:pPr indent="-228600" lvl="1" marL="685800" rtl="0" algn="l">
              <a:lnSpc>
                <a:spcPct val="110000"/>
              </a:lnSpc>
              <a:spcBef>
                <a:spcPts val="700"/>
              </a:spcBef>
              <a:spcAft>
                <a:spcPts val="0"/>
              </a:spcAft>
              <a:buSzPct val="100000"/>
              <a:buChar char="–"/>
            </a:pPr>
            <a:r>
              <a:rPr lang="en-SG"/>
              <a:t>Want them to see that what oozes out is what was inside. When you squeeze it you see.  A sponge! “From the overflow of the heart the mouth speaks”.  Also advice for life, if you really want to know what is in a person’s heart, you must watch people’s lives not their mouths. In hardship it all comes out.</a:t>
            </a:r>
            <a:endParaRPr/>
          </a:p>
          <a:p>
            <a:pPr indent="-228600" lvl="1" marL="685800" rtl="0" algn="l">
              <a:lnSpc>
                <a:spcPct val="110000"/>
              </a:lnSpc>
              <a:spcBef>
                <a:spcPts val="700"/>
              </a:spcBef>
              <a:spcAft>
                <a:spcPts val="0"/>
              </a:spcAft>
              <a:buSzPct val="100000"/>
              <a:buChar char="–"/>
            </a:pPr>
            <a:r>
              <a:rPr lang="en-SG"/>
              <a:t>Your own life. What happens when you are squeezed? When a friend wrongs you – revenge. When you don’t get what you want – you yell and get angry. When you’re hungry – who do you scold? When your free time is stolen by responsibility – do you just do the bare minimum?</a:t>
            </a:r>
            <a:endParaRPr/>
          </a:p>
          <a:p>
            <a:pPr indent="-228600" lvl="1" marL="685800" rtl="0" algn="l">
              <a:lnSpc>
                <a:spcPct val="110000"/>
              </a:lnSpc>
              <a:spcBef>
                <a:spcPts val="700"/>
              </a:spcBef>
              <a:spcAft>
                <a:spcPts val="0"/>
              </a:spcAft>
              <a:buSzPct val="100000"/>
              <a:buChar char="–"/>
            </a:pPr>
            <a:r>
              <a:rPr lang="en-SG"/>
              <a:t>What does this all tell you about your heart? </a:t>
            </a:r>
            <a:endParaRPr/>
          </a:p>
          <a:p>
            <a:pPr indent="-228600" lvl="1" marL="685800" rtl="0" algn="l">
              <a:lnSpc>
                <a:spcPct val="110000"/>
              </a:lnSpc>
              <a:spcBef>
                <a:spcPts val="700"/>
              </a:spcBef>
              <a:spcAft>
                <a:spcPts val="0"/>
              </a:spcAft>
              <a:buSzPct val="100000"/>
              <a:buChar char="–"/>
            </a:pPr>
            <a:r>
              <a:rPr lang="en-SG"/>
              <a:t>After seeing Israel and ourselves, do you want to revise your dot?</a:t>
            </a:r>
            <a:endParaRPr/>
          </a:p>
          <a:p>
            <a:pPr indent="-228600" lvl="1" marL="685800" rtl="0" algn="l">
              <a:lnSpc>
                <a:spcPct val="110000"/>
              </a:lnSpc>
              <a:spcBef>
                <a:spcPts val="700"/>
              </a:spcBef>
              <a:spcAft>
                <a:spcPts val="0"/>
              </a:spcAft>
              <a:buSzPct val="100000"/>
              <a:buChar char="–"/>
            </a:pPr>
            <a:r>
              <a:rPr lang="en-SG"/>
              <a:t>Contrast to Jesus – when he was reviled, he did not curse. He prayed for those who crucified him. He loved those who betrayed him. He could have called down Legions. He became poor that we might become rich.</a:t>
            </a:r>
            <a:endParaRPr/>
          </a:p>
          <a:p>
            <a:pPr indent="-228600" lvl="1" marL="685800" rtl="0" algn="l">
              <a:lnSpc>
                <a:spcPct val="110000"/>
              </a:lnSpc>
              <a:spcBef>
                <a:spcPts val="700"/>
              </a:spcBef>
              <a:spcAft>
                <a:spcPts val="0"/>
              </a:spcAft>
              <a:buSzPct val="100000"/>
              <a:buChar char="–"/>
            </a:pPr>
            <a:r>
              <a:rPr lang="en-SG"/>
              <a:t>When you see Jesus, you see how rotten you are to the core. Sinner through and through. If you don’t see your sin, pray on your knees and beg God to let you see your sin as evil. Because until you recognise you are a sinner and until you hate your sin, you are not fit for the Promised Land. Until you hate your sin, you will never really want Jesus as your Savior. So pray and ask God because your soul depends on 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5"/>
          <p:cNvSpPr txBox="1"/>
          <p:nvPr>
            <p:ph type="title"/>
          </p:nvPr>
        </p:nvSpPr>
        <p:spPr>
          <a:xfrm>
            <a:off x="3242929" y="1073888"/>
            <a:ext cx="8187071" cy="406462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8400"/>
              <a:buFont typeface="Impact"/>
              <a:buNone/>
            </a:pPr>
            <a:r>
              <a:rPr lang="en-SG"/>
              <a:t>RECAP</a:t>
            </a:r>
            <a:endParaRPr/>
          </a:p>
        </p:txBody>
      </p:sp>
      <p:sp>
        <p:nvSpPr>
          <p:cNvPr id="208" name="Google Shape;208;p5"/>
          <p:cNvSpPr txBox="1"/>
          <p:nvPr>
            <p:ph idx="1" type="body"/>
          </p:nvPr>
        </p:nvSpPr>
        <p:spPr>
          <a:xfrm>
            <a:off x="3242930" y="5159781"/>
            <a:ext cx="7017488" cy="95113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6"/>
          <p:cNvPicPr preferRelativeResize="0"/>
          <p:nvPr/>
        </p:nvPicPr>
        <p:blipFill rotWithShape="1">
          <a:blip r:embed="rId3">
            <a:alphaModFix/>
          </a:blip>
          <a:srcRect b="0" l="0" r="0" t="0"/>
          <a:stretch/>
        </p:blipFill>
        <p:spPr>
          <a:xfrm>
            <a:off x="6432796" y="228173"/>
            <a:ext cx="5541818" cy="3117273"/>
          </a:xfrm>
          <a:prstGeom prst="rect">
            <a:avLst/>
          </a:prstGeom>
          <a:noFill/>
          <a:ln>
            <a:noFill/>
          </a:ln>
        </p:spPr>
      </p:pic>
      <p:grpSp>
        <p:nvGrpSpPr>
          <p:cNvPr id="214" name="Google Shape;214;p6"/>
          <p:cNvGrpSpPr/>
          <p:nvPr/>
        </p:nvGrpSpPr>
        <p:grpSpPr>
          <a:xfrm>
            <a:off x="320588" y="125546"/>
            <a:ext cx="8197173" cy="6562616"/>
            <a:chOff x="320588" y="125546"/>
            <a:chExt cx="8197173" cy="6562616"/>
          </a:xfrm>
        </p:grpSpPr>
        <p:pic>
          <p:nvPicPr>
            <p:cNvPr id="215" name="Google Shape;215;p6"/>
            <p:cNvPicPr preferRelativeResize="0"/>
            <p:nvPr/>
          </p:nvPicPr>
          <p:blipFill rotWithShape="1">
            <a:blip r:embed="rId4">
              <a:alphaModFix/>
            </a:blip>
            <a:srcRect b="0" l="0" r="0" t="0"/>
            <a:stretch/>
          </p:blipFill>
          <p:spPr>
            <a:xfrm>
              <a:off x="320588" y="125546"/>
              <a:ext cx="2755165" cy="2393058"/>
            </a:xfrm>
            <a:prstGeom prst="rect">
              <a:avLst/>
            </a:prstGeom>
            <a:noFill/>
            <a:ln>
              <a:noFill/>
            </a:ln>
          </p:spPr>
        </p:pic>
        <p:pic>
          <p:nvPicPr>
            <p:cNvPr id="216" name="Google Shape;216;p6"/>
            <p:cNvPicPr preferRelativeResize="0"/>
            <p:nvPr/>
          </p:nvPicPr>
          <p:blipFill rotWithShape="1">
            <a:blip r:embed="rId5">
              <a:alphaModFix/>
            </a:blip>
            <a:srcRect b="0" l="0" r="0" t="0"/>
            <a:stretch/>
          </p:blipFill>
          <p:spPr>
            <a:xfrm>
              <a:off x="3394778" y="3291402"/>
              <a:ext cx="5122983" cy="3396760"/>
            </a:xfrm>
            <a:prstGeom prst="rect">
              <a:avLst/>
            </a:prstGeom>
            <a:noFill/>
            <a:ln>
              <a:noFill/>
            </a:ln>
          </p:spPr>
        </p:pic>
      </p:grpSp>
      <p:pic>
        <p:nvPicPr>
          <p:cNvPr id="217" name="Google Shape;217;p6"/>
          <p:cNvPicPr preferRelativeResize="0"/>
          <p:nvPr/>
        </p:nvPicPr>
        <p:blipFill rotWithShape="1">
          <a:blip r:embed="rId6">
            <a:alphaModFix/>
          </a:blip>
          <a:srcRect b="0" l="0" r="0" t="0"/>
          <a:stretch/>
        </p:blipFill>
        <p:spPr>
          <a:xfrm>
            <a:off x="809477" y="2518604"/>
            <a:ext cx="2585301" cy="1938976"/>
          </a:xfrm>
          <a:prstGeom prst="rect">
            <a:avLst/>
          </a:prstGeom>
          <a:noFill/>
          <a:ln>
            <a:noFill/>
          </a:ln>
        </p:spPr>
      </p:pic>
      <p:pic>
        <p:nvPicPr>
          <p:cNvPr id="218" name="Google Shape;218;p6"/>
          <p:cNvPicPr preferRelativeResize="0"/>
          <p:nvPr/>
        </p:nvPicPr>
        <p:blipFill rotWithShape="1">
          <a:blip r:embed="rId7">
            <a:alphaModFix/>
          </a:blip>
          <a:srcRect b="0" l="0" r="0" t="0"/>
          <a:stretch/>
        </p:blipFill>
        <p:spPr>
          <a:xfrm>
            <a:off x="1006692" y="4451258"/>
            <a:ext cx="2495550" cy="1838325"/>
          </a:xfrm>
          <a:prstGeom prst="rect">
            <a:avLst/>
          </a:prstGeom>
          <a:noFill/>
          <a:ln>
            <a:noFill/>
          </a:ln>
        </p:spPr>
      </p:pic>
      <p:pic>
        <p:nvPicPr>
          <p:cNvPr id="219" name="Google Shape;219;p6"/>
          <p:cNvPicPr preferRelativeResize="0"/>
          <p:nvPr/>
        </p:nvPicPr>
        <p:blipFill rotWithShape="1">
          <a:blip r:embed="rId8">
            <a:alphaModFix/>
          </a:blip>
          <a:srcRect b="0" l="0" r="0" t="0"/>
          <a:stretch/>
        </p:blipFill>
        <p:spPr>
          <a:xfrm>
            <a:off x="2392635" y="3659354"/>
            <a:ext cx="2167517" cy="1739433"/>
          </a:xfrm>
          <a:prstGeom prst="rect">
            <a:avLst/>
          </a:prstGeom>
          <a:noFill/>
          <a:ln>
            <a:noFill/>
          </a:ln>
        </p:spPr>
      </p:pic>
      <p:pic>
        <p:nvPicPr>
          <p:cNvPr id="220" name="Google Shape;220;p6"/>
          <p:cNvPicPr preferRelativeResize="0"/>
          <p:nvPr/>
        </p:nvPicPr>
        <p:blipFill rotWithShape="1">
          <a:blip r:embed="rId9">
            <a:alphaModFix/>
          </a:blip>
          <a:srcRect b="0" l="0" r="0" t="0"/>
          <a:stretch/>
        </p:blipFill>
        <p:spPr>
          <a:xfrm>
            <a:off x="3738003" y="4747913"/>
            <a:ext cx="2694793" cy="1940249"/>
          </a:xfrm>
          <a:prstGeom prst="rect">
            <a:avLst/>
          </a:prstGeom>
          <a:noFill/>
          <a:ln>
            <a:noFill/>
          </a:ln>
        </p:spPr>
      </p:pic>
      <p:pic>
        <p:nvPicPr>
          <p:cNvPr id="221" name="Google Shape;221;p6"/>
          <p:cNvPicPr preferRelativeResize="0"/>
          <p:nvPr/>
        </p:nvPicPr>
        <p:blipFill rotWithShape="1">
          <a:blip r:embed="rId10">
            <a:alphaModFix/>
          </a:blip>
          <a:srcRect b="0" l="0" r="0" t="0"/>
          <a:stretch/>
        </p:blipFill>
        <p:spPr>
          <a:xfrm>
            <a:off x="4809027" y="4000914"/>
            <a:ext cx="2602281" cy="1977735"/>
          </a:xfrm>
          <a:prstGeom prst="rect">
            <a:avLst/>
          </a:prstGeom>
          <a:noFill/>
          <a:ln>
            <a:noFill/>
          </a:ln>
        </p:spPr>
      </p:pic>
      <p:pic>
        <p:nvPicPr>
          <p:cNvPr id="222" name="Google Shape;222;p6"/>
          <p:cNvPicPr preferRelativeResize="0"/>
          <p:nvPr/>
        </p:nvPicPr>
        <p:blipFill rotWithShape="1">
          <a:blip r:embed="rId11">
            <a:alphaModFix/>
          </a:blip>
          <a:srcRect b="0" l="0" r="0" t="0"/>
          <a:stretch/>
        </p:blipFill>
        <p:spPr>
          <a:xfrm>
            <a:off x="6445859" y="3652292"/>
            <a:ext cx="2832629" cy="1942375"/>
          </a:xfrm>
          <a:prstGeom prst="rect">
            <a:avLst/>
          </a:prstGeom>
          <a:noFill/>
          <a:ln>
            <a:noFill/>
          </a:ln>
        </p:spPr>
      </p:pic>
      <p:pic>
        <p:nvPicPr>
          <p:cNvPr id="223" name="Google Shape;223;p6"/>
          <p:cNvPicPr preferRelativeResize="0"/>
          <p:nvPr/>
        </p:nvPicPr>
        <p:blipFill rotWithShape="1">
          <a:blip r:embed="rId12">
            <a:alphaModFix/>
          </a:blip>
          <a:srcRect b="0" l="0" r="0" t="0"/>
          <a:stretch/>
        </p:blipFill>
        <p:spPr>
          <a:xfrm>
            <a:off x="6778392" y="2703308"/>
            <a:ext cx="2736251" cy="1520140"/>
          </a:xfrm>
          <a:prstGeom prst="rect">
            <a:avLst/>
          </a:prstGeom>
          <a:noFill/>
          <a:ln>
            <a:noFill/>
          </a:ln>
        </p:spPr>
      </p:pic>
      <p:pic>
        <p:nvPicPr>
          <p:cNvPr id="224" name="Google Shape;224;p6"/>
          <p:cNvPicPr preferRelativeResize="0"/>
          <p:nvPr/>
        </p:nvPicPr>
        <p:blipFill rotWithShape="1">
          <a:blip r:embed="rId13">
            <a:alphaModFix/>
          </a:blip>
          <a:srcRect b="0" l="0" r="0" t="0"/>
          <a:stretch/>
        </p:blipFill>
        <p:spPr>
          <a:xfrm>
            <a:off x="8133385" y="1877032"/>
            <a:ext cx="2290206" cy="1594815"/>
          </a:xfrm>
          <a:prstGeom prst="rect">
            <a:avLst/>
          </a:prstGeom>
          <a:noFill/>
          <a:ln>
            <a:noFill/>
          </a:ln>
        </p:spPr>
      </p:pic>
      <p:pic>
        <p:nvPicPr>
          <p:cNvPr id="225" name="Google Shape;225;p6"/>
          <p:cNvPicPr preferRelativeResize="0"/>
          <p:nvPr/>
        </p:nvPicPr>
        <p:blipFill rotWithShape="1">
          <a:blip r:embed="rId14">
            <a:alphaModFix/>
          </a:blip>
          <a:srcRect b="0" l="0" r="0" t="0"/>
          <a:stretch/>
        </p:blipFill>
        <p:spPr>
          <a:xfrm>
            <a:off x="9629390" y="850643"/>
            <a:ext cx="2435540" cy="1823796"/>
          </a:xfrm>
          <a:prstGeom prst="rect">
            <a:avLst/>
          </a:prstGeom>
          <a:noFill/>
          <a:ln>
            <a:noFill/>
          </a:ln>
        </p:spPr>
      </p:pic>
      <p:sp>
        <p:nvSpPr>
          <p:cNvPr id="226" name="Google Shape;226;p6"/>
          <p:cNvSpPr txBox="1"/>
          <p:nvPr/>
        </p:nvSpPr>
        <p:spPr>
          <a:xfrm>
            <a:off x="3146488" y="228173"/>
            <a:ext cx="32155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SG" sz="4800" u="none" cap="none" strike="noStrike">
                <a:solidFill>
                  <a:schemeClr val="dk2"/>
                </a:solidFill>
                <a:latin typeface="Arial"/>
                <a:ea typeface="Arial"/>
                <a:cs typeface="Arial"/>
                <a:sym typeface="Arial"/>
              </a:rPr>
              <a:t>“EXODUS”</a:t>
            </a:r>
            <a:endParaRPr sz="4800">
              <a:solidFill>
                <a:schemeClr val="dk2"/>
              </a:solidFill>
              <a:latin typeface="Arial"/>
              <a:ea typeface="Arial"/>
              <a:cs typeface="Arial"/>
              <a:sym typeface="Arial"/>
            </a:endParaRPr>
          </a:p>
        </p:txBody>
      </p:sp>
      <p:sp>
        <p:nvSpPr>
          <p:cNvPr id="227" name="Google Shape;227;p6"/>
          <p:cNvSpPr txBox="1"/>
          <p:nvPr/>
        </p:nvSpPr>
        <p:spPr>
          <a:xfrm>
            <a:off x="9728746" y="3588705"/>
            <a:ext cx="2379776" cy="95410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2"/>
                </a:solidFill>
                <a:latin typeface="Arial"/>
                <a:ea typeface="Arial"/>
                <a:cs typeface="Arial"/>
                <a:sym typeface="Arial"/>
              </a:rPr>
              <a:t>40 years punishment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pSp>
        <p:nvGrpSpPr>
          <p:cNvPr id="232" name="Google Shape;232;p7"/>
          <p:cNvGrpSpPr/>
          <p:nvPr/>
        </p:nvGrpSpPr>
        <p:grpSpPr>
          <a:xfrm>
            <a:off x="3095625" y="139131"/>
            <a:ext cx="8667750" cy="6505575"/>
            <a:chOff x="3095625" y="139131"/>
            <a:chExt cx="8667750" cy="6505575"/>
          </a:xfrm>
        </p:grpSpPr>
        <p:pic>
          <p:nvPicPr>
            <p:cNvPr id="233" name="Google Shape;233;p7"/>
            <p:cNvPicPr preferRelativeResize="0"/>
            <p:nvPr/>
          </p:nvPicPr>
          <p:blipFill rotWithShape="1">
            <a:blip r:embed="rId3">
              <a:alphaModFix/>
            </a:blip>
            <a:srcRect b="0" l="0" r="0" t="0"/>
            <a:stretch/>
          </p:blipFill>
          <p:spPr>
            <a:xfrm>
              <a:off x="3095625" y="139131"/>
              <a:ext cx="8667750" cy="6505575"/>
            </a:xfrm>
            <a:prstGeom prst="rect">
              <a:avLst/>
            </a:prstGeom>
            <a:noFill/>
            <a:ln>
              <a:noFill/>
            </a:ln>
          </p:spPr>
        </p:pic>
        <p:sp>
          <p:nvSpPr>
            <p:cNvPr id="234" name="Google Shape;234;p7"/>
            <p:cNvSpPr txBox="1"/>
            <p:nvPr/>
          </p:nvSpPr>
          <p:spPr>
            <a:xfrm>
              <a:off x="10304406" y="304488"/>
              <a:ext cx="1326004"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2"/>
                  </a:solidFill>
                  <a:latin typeface="Arial"/>
                  <a:ea typeface="Arial"/>
                  <a:cs typeface="Arial"/>
                  <a:sym typeface="Arial"/>
                </a:rPr>
                <a:t>The Desert</a:t>
              </a:r>
              <a:endParaRPr sz="1800">
                <a:solidFill>
                  <a:schemeClr val="dk2"/>
                </a:solidFill>
                <a:latin typeface="Arial"/>
                <a:ea typeface="Arial"/>
                <a:cs typeface="Arial"/>
                <a:sym typeface="Arial"/>
              </a:endParaRPr>
            </a:p>
          </p:txBody>
        </p:sp>
      </p:grpSp>
      <p:grpSp>
        <p:nvGrpSpPr>
          <p:cNvPr id="235" name="Google Shape;235;p7"/>
          <p:cNvGrpSpPr/>
          <p:nvPr/>
        </p:nvGrpSpPr>
        <p:grpSpPr>
          <a:xfrm>
            <a:off x="407596" y="179842"/>
            <a:ext cx="5038453" cy="3195709"/>
            <a:chOff x="407596" y="179842"/>
            <a:chExt cx="5038453" cy="3195709"/>
          </a:xfrm>
        </p:grpSpPr>
        <p:sp>
          <p:nvSpPr>
            <p:cNvPr id="236" name="Google Shape;236;p7"/>
            <p:cNvSpPr txBox="1"/>
            <p:nvPr/>
          </p:nvSpPr>
          <p:spPr>
            <a:xfrm>
              <a:off x="407596" y="179842"/>
              <a:ext cx="21980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2"/>
                  </a:solidFill>
                  <a:latin typeface="Arial"/>
                  <a:ea typeface="Arial"/>
                  <a:cs typeface="Arial"/>
                  <a:sym typeface="Arial"/>
                </a:rPr>
                <a:t>The Promised Land</a:t>
              </a:r>
              <a:endParaRPr sz="1800">
                <a:solidFill>
                  <a:schemeClr val="dk2"/>
                </a:solidFill>
                <a:latin typeface="Arial"/>
                <a:ea typeface="Arial"/>
                <a:cs typeface="Arial"/>
                <a:sym typeface="Arial"/>
              </a:endParaRPr>
            </a:p>
          </p:txBody>
        </p:sp>
        <p:pic>
          <p:nvPicPr>
            <p:cNvPr id="237" name="Google Shape;237;p7"/>
            <p:cNvPicPr preferRelativeResize="0"/>
            <p:nvPr/>
          </p:nvPicPr>
          <p:blipFill rotWithShape="1">
            <a:blip r:embed="rId4">
              <a:alphaModFix/>
            </a:blip>
            <a:srcRect b="0" l="0" r="0" t="0"/>
            <a:stretch/>
          </p:blipFill>
          <p:spPr>
            <a:xfrm>
              <a:off x="407596" y="540237"/>
              <a:ext cx="5038453" cy="2835314"/>
            </a:xfrm>
            <a:prstGeom prst="rect">
              <a:avLst/>
            </a:prstGeom>
            <a:noFill/>
            <a:ln>
              <a:noFill/>
            </a:ln>
          </p:spPr>
        </p:pic>
      </p:grpSp>
      <p:pic>
        <p:nvPicPr>
          <p:cNvPr id="238" name="Google Shape;238;p7"/>
          <p:cNvPicPr preferRelativeResize="0"/>
          <p:nvPr/>
        </p:nvPicPr>
        <p:blipFill rotWithShape="1">
          <a:blip r:embed="rId5">
            <a:alphaModFix/>
          </a:blip>
          <a:srcRect b="0" l="0" r="0" t="0"/>
          <a:stretch/>
        </p:blipFill>
        <p:spPr>
          <a:xfrm>
            <a:off x="6904540" y="424870"/>
            <a:ext cx="3194902" cy="4703882"/>
          </a:xfrm>
          <a:prstGeom prst="rect">
            <a:avLst/>
          </a:prstGeom>
          <a:noFill/>
          <a:ln>
            <a:noFill/>
          </a:ln>
        </p:spPr>
      </p:pic>
      <p:pic>
        <p:nvPicPr>
          <p:cNvPr id="239" name="Google Shape;239;p7"/>
          <p:cNvPicPr preferRelativeResize="0"/>
          <p:nvPr/>
        </p:nvPicPr>
        <p:blipFill rotWithShape="1">
          <a:blip r:embed="rId6">
            <a:alphaModFix/>
          </a:blip>
          <a:srcRect b="0" l="0" r="0" t="0"/>
          <a:stretch/>
        </p:blipFill>
        <p:spPr>
          <a:xfrm>
            <a:off x="3310630" y="1437602"/>
            <a:ext cx="3673309" cy="2911213"/>
          </a:xfrm>
          <a:prstGeom prst="rect">
            <a:avLst/>
          </a:prstGeom>
          <a:noFill/>
          <a:ln>
            <a:noFill/>
          </a:ln>
        </p:spPr>
      </p:pic>
      <p:sp>
        <p:nvSpPr>
          <p:cNvPr id="240" name="Google Shape;240;p7"/>
          <p:cNvSpPr txBox="1"/>
          <p:nvPr/>
        </p:nvSpPr>
        <p:spPr>
          <a:xfrm>
            <a:off x="2819400" y="116555"/>
            <a:ext cx="388017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4800">
                <a:solidFill>
                  <a:schemeClr val="dk2"/>
                </a:solidFill>
                <a:latin typeface="Arial"/>
                <a:ea typeface="Arial"/>
                <a:cs typeface="Arial"/>
                <a:sym typeface="Arial"/>
              </a:rPr>
              <a:t>“NUMBERS”</a:t>
            </a:r>
            <a:endParaRPr sz="4800">
              <a:solidFill>
                <a:schemeClr val="dk2"/>
              </a:solidFill>
              <a:latin typeface="Arial"/>
              <a:ea typeface="Arial"/>
              <a:cs typeface="Arial"/>
              <a:sym typeface="Arial"/>
            </a:endParaRPr>
          </a:p>
        </p:txBody>
      </p:sp>
      <p:pic>
        <p:nvPicPr>
          <p:cNvPr id="241" name="Google Shape;241;p7"/>
          <p:cNvPicPr preferRelativeResize="0"/>
          <p:nvPr/>
        </p:nvPicPr>
        <p:blipFill rotWithShape="1">
          <a:blip r:embed="rId7">
            <a:alphaModFix/>
          </a:blip>
          <a:srcRect b="0" l="0" r="0" t="0"/>
          <a:stretch/>
        </p:blipFill>
        <p:spPr>
          <a:xfrm>
            <a:off x="212422" y="989120"/>
            <a:ext cx="2849424" cy="3548013"/>
          </a:xfrm>
          <a:prstGeom prst="rect">
            <a:avLst/>
          </a:prstGeom>
          <a:noFill/>
          <a:ln>
            <a:noFill/>
          </a:ln>
        </p:spPr>
      </p:pic>
      <p:grpSp>
        <p:nvGrpSpPr>
          <p:cNvPr id="242" name="Google Shape;242;p7"/>
          <p:cNvGrpSpPr/>
          <p:nvPr/>
        </p:nvGrpSpPr>
        <p:grpSpPr>
          <a:xfrm>
            <a:off x="285742" y="3504231"/>
            <a:ext cx="10904773" cy="2935131"/>
            <a:chOff x="285742" y="3504231"/>
            <a:chExt cx="10904773" cy="2935131"/>
          </a:xfrm>
        </p:grpSpPr>
        <p:sp>
          <p:nvSpPr>
            <p:cNvPr id="243" name="Google Shape;243;p7"/>
            <p:cNvSpPr/>
            <p:nvPr/>
          </p:nvSpPr>
          <p:spPr>
            <a:xfrm flipH="1" rot="1017968">
              <a:off x="1211940" y="4257658"/>
              <a:ext cx="5368354" cy="1370923"/>
            </a:xfrm>
            <a:prstGeom prst="curvedUpArrow">
              <a:avLst>
                <a:gd fmla="val 25000" name="adj1"/>
                <a:gd fmla="val 50000" name="adj2"/>
                <a:gd fmla="val 25000" name="adj3"/>
              </a:avLst>
            </a:prstGeom>
            <a:solidFill>
              <a:schemeClr val="accent5"/>
            </a:solidFill>
            <a:ln cap="flat" cmpd="sng" w="25400">
              <a:solidFill>
                <a:srgbClr val="007F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7"/>
            <p:cNvSpPr txBox="1"/>
            <p:nvPr/>
          </p:nvSpPr>
          <p:spPr>
            <a:xfrm>
              <a:off x="7309051" y="4674274"/>
              <a:ext cx="3881464" cy="95410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2"/>
                  </a:solidFill>
                  <a:latin typeface="Arial"/>
                  <a:ea typeface="Arial"/>
                  <a:cs typeface="Arial"/>
                  <a:sym typeface="Arial"/>
                </a:rPr>
                <a:t>40 years punishment</a:t>
              </a:r>
              <a:endParaRPr/>
            </a:p>
            <a:p>
              <a:pPr indent="0" lvl="0" marL="0" marR="0" rtl="0" algn="l">
                <a:spcBef>
                  <a:spcPts val="0"/>
                </a:spcBef>
                <a:spcAft>
                  <a:spcPts val="0"/>
                </a:spcAft>
                <a:buNone/>
              </a:pPr>
              <a:r>
                <a:rPr b="1" lang="en-SG" sz="2800">
                  <a:solidFill>
                    <a:schemeClr val="dk2"/>
                  </a:solidFill>
                  <a:latin typeface="Arial"/>
                  <a:ea typeface="Arial"/>
                  <a:cs typeface="Arial"/>
                  <a:sym typeface="Arial"/>
                </a:rPr>
                <a:t>In the desert</a:t>
              </a:r>
              <a:endParaRPr/>
            </a:p>
          </p:txBody>
        </p:sp>
        <p:sp>
          <p:nvSpPr>
            <p:cNvPr id="245" name="Google Shape;245;p7"/>
            <p:cNvSpPr txBox="1"/>
            <p:nvPr/>
          </p:nvSpPr>
          <p:spPr>
            <a:xfrm>
              <a:off x="3769643" y="5854587"/>
              <a:ext cx="5351145"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3200">
                  <a:solidFill>
                    <a:schemeClr val="dk2"/>
                  </a:solidFill>
                  <a:latin typeface="Arial"/>
                  <a:ea typeface="Arial"/>
                  <a:cs typeface="Arial"/>
                  <a:sym typeface="Arial"/>
                </a:rPr>
                <a:t>Adults all died for their sin</a:t>
              </a:r>
              <a:endParaRPr b="1" sz="3200">
                <a:solidFill>
                  <a:schemeClr val="dk2"/>
                </a:solidFill>
                <a:latin typeface="Arial"/>
                <a:ea typeface="Arial"/>
                <a:cs typeface="Arial"/>
                <a:sym typeface="Arial"/>
              </a:endParaRPr>
            </a:p>
          </p:txBody>
        </p:sp>
        <p:sp>
          <p:nvSpPr>
            <p:cNvPr id="246" name="Google Shape;246;p7"/>
            <p:cNvSpPr txBox="1"/>
            <p:nvPr/>
          </p:nvSpPr>
          <p:spPr>
            <a:xfrm>
              <a:off x="285742" y="4821782"/>
              <a:ext cx="3124208" cy="138499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2"/>
                  </a:solidFill>
                  <a:latin typeface="Arial"/>
                  <a:ea typeface="Arial"/>
                  <a:cs typeface="Arial"/>
                  <a:sym typeface="Arial"/>
                </a:rPr>
                <a:t>New generation approach the Promised Land</a:t>
              </a:r>
              <a:endParaRPr b="1" sz="2800">
                <a:solidFill>
                  <a:schemeClr val="dk2"/>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8"/>
          <p:cNvSpPr txBox="1"/>
          <p:nvPr>
            <p:ph type="title"/>
          </p:nvPr>
        </p:nvSpPr>
        <p:spPr>
          <a:xfrm>
            <a:off x="1251678" y="382385"/>
            <a:ext cx="10178322" cy="149213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5100"/>
              <a:buFont typeface="Impact"/>
              <a:buNone/>
            </a:pPr>
            <a:r>
              <a:rPr lang="en-SG"/>
              <a:t>THE END OF THE EXODUS</a:t>
            </a:r>
            <a:endParaRPr/>
          </a:p>
        </p:txBody>
      </p:sp>
      <p:sp>
        <p:nvSpPr>
          <p:cNvPr id="252" name="Google Shape;252;p8"/>
          <p:cNvSpPr txBox="1"/>
          <p:nvPr>
            <p:ph idx="1" type="body"/>
          </p:nvPr>
        </p:nvSpPr>
        <p:spPr>
          <a:xfrm>
            <a:off x="1251678" y="2286001"/>
            <a:ext cx="5446577" cy="3593591"/>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10000"/>
              </a:lnSpc>
              <a:spcBef>
                <a:spcPts val="0"/>
              </a:spcBef>
              <a:spcAft>
                <a:spcPts val="0"/>
              </a:spcAft>
              <a:buSzPct val="100000"/>
              <a:buChar char="•"/>
            </a:pPr>
            <a:r>
              <a:rPr lang="en-SG"/>
              <a:t>God is good and loves humans</a:t>
            </a:r>
            <a:endParaRPr/>
          </a:p>
          <a:p>
            <a:pPr indent="-228600" lvl="0" marL="228600" rtl="0" algn="l">
              <a:lnSpc>
                <a:spcPct val="110000"/>
              </a:lnSpc>
              <a:spcBef>
                <a:spcPts val="700"/>
              </a:spcBef>
              <a:spcAft>
                <a:spcPts val="0"/>
              </a:spcAft>
              <a:buSzPct val="100000"/>
              <a:buChar char="•"/>
            </a:pPr>
            <a:r>
              <a:rPr lang="en-SG"/>
              <a:t>Humans are evil and keep rebelling against God and get they into trouble</a:t>
            </a:r>
            <a:endParaRPr/>
          </a:p>
          <a:p>
            <a:pPr indent="-228600" lvl="0" marL="228600" rtl="0" algn="l">
              <a:lnSpc>
                <a:spcPct val="110000"/>
              </a:lnSpc>
              <a:spcBef>
                <a:spcPts val="700"/>
              </a:spcBef>
              <a:spcAft>
                <a:spcPts val="0"/>
              </a:spcAft>
              <a:buSzPct val="100000"/>
              <a:buChar char="•"/>
            </a:pPr>
            <a:r>
              <a:rPr lang="en-SG"/>
              <a:t>God’s chosen human rescuer helps them on the outside</a:t>
            </a:r>
            <a:endParaRPr/>
          </a:p>
          <a:p>
            <a:pPr indent="-228600" lvl="0" marL="228600" rtl="0" algn="l">
              <a:lnSpc>
                <a:spcPct val="110000"/>
              </a:lnSpc>
              <a:spcBef>
                <a:spcPts val="700"/>
              </a:spcBef>
              <a:spcAft>
                <a:spcPts val="0"/>
              </a:spcAft>
              <a:buSzPct val="100000"/>
              <a:buChar char="•"/>
            </a:pPr>
            <a:r>
              <a:rPr lang="en-SG"/>
              <a:t>But he/she fails to change the heart</a:t>
            </a:r>
            <a:endParaRPr/>
          </a:p>
          <a:p>
            <a:pPr indent="-228600" lvl="0" marL="228600" rtl="0" algn="l">
              <a:lnSpc>
                <a:spcPct val="110000"/>
              </a:lnSpc>
              <a:spcBef>
                <a:spcPts val="700"/>
              </a:spcBef>
              <a:spcAft>
                <a:spcPts val="0"/>
              </a:spcAft>
              <a:buSzPct val="100000"/>
              <a:buChar char="•"/>
            </a:pPr>
            <a:r>
              <a:rPr lang="en-SG"/>
              <a:t>So the humans keep sinning</a:t>
            </a:r>
            <a:endParaRPr/>
          </a:p>
          <a:p>
            <a:pPr indent="-111125" lvl="0" marL="228600" rtl="0" algn="l">
              <a:lnSpc>
                <a:spcPct val="110000"/>
              </a:lnSpc>
              <a:spcBef>
                <a:spcPts val="700"/>
              </a:spcBef>
              <a:spcAft>
                <a:spcPts val="0"/>
              </a:spcAft>
              <a:buSzPct val="100000"/>
              <a:buNone/>
            </a:pPr>
            <a:r>
              <a:t/>
            </a:r>
            <a:endParaRPr/>
          </a:p>
          <a:p>
            <a:pPr indent="-228600" lvl="0" marL="228600" rtl="0" algn="l">
              <a:lnSpc>
                <a:spcPct val="110000"/>
              </a:lnSpc>
              <a:spcBef>
                <a:spcPts val="700"/>
              </a:spcBef>
              <a:spcAft>
                <a:spcPts val="0"/>
              </a:spcAft>
              <a:buSzPct val="100000"/>
              <a:buChar char="•"/>
            </a:pPr>
            <a:r>
              <a:rPr lang="en-SG"/>
              <a:t>Who is God’s saviour who can change our hearts?</a:t>
            </a:r>
            <a:endParaRPr/>
          </a:p>
        </p:txBody>
      </p:sp>
      <p:sp>
        <p:nvSpPr>
          <p:cNvPr id="253" name="Google Shape;253;p8"/>
          <p:cNvSpPr txBox="1"/>
          <p:nvPr/>
        </p:nvSpPr>
        <p:spPr>
          <a:xfrm>
            <a:off x="6786391" y="1402806"/>
            <a:ext cx="103558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0000"/>
                </a:solidFill>
                <a:latin typeface="Gill Sans"/>
                <a:ea typeface="Gill Sans"/>
                <a:cs typeface="Gill Sans"/>
                <a:sym typeface="Gill Sans"/>
              </a:rPr>
              <a:t>Garden of Eden</a:t>
            </a:r>
            <a:endParaRPr sz="1800">
              <a:solidFill>
                <a:srgbClr val="000000"/>
              </a:solidFill>
              <a:latin typeface="Gill Sans"/>
              <a:ea typeface="Gill Sans"/>
              <a:cs typeface="Gill Sans"/>
              <a:sym typeface="Gill Sans"/>
            </a:endParaRPr>
          </a:p>
        </p:txBody>
      </p:sp>
      <p:sp>
        <p:nvSpPr>
          <p:cNvPr id="254" name="Google Shape;254;p8"/>
          <p:cNvSpPr txBox="1"/>
          <p:nvPr/>
        </p:nvSpPr>
        <p:spPr>
          <a:xfrm>
            <a:off x="7598885" y="2894938"/>
            <a:ext cx="103558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0000"/>
                </a:solidFill>
                <a:latin typeface="Gill Sans"/>
                <a:ea typeface="Gill Sans"/>
                <a:cs typeface="Gill Sans"/>
                <a:sym typeface="Gill Sans"/>
              </a:rPr>
              <a:t>Slavery in Egypt</a:t>
            </a:r>
            <a:endParaRPr sz="1800">
              <a:solidFill>
                <a:srgbClr val="000000"/>
              </a:solidFill>
              <a:latin typeface="Gill Sans"/>
              <a:ea typeface="Gill Sans"/>
              <a:cs typeface="Gill Sans"/>
              <a:sym typeface="Gill Sans"/>
            </a:endParaRPr>
          </a:p>
        </p:txBody>
      </p:sp>
      <p:sp>
        <p:nvSpPr>
          <p:cNvPr id="255" name="Google Shape;255;p8"/>
          <p:cNvSpPr txBox="1"/>
          <p:nvPr/>
        </p:nvSpPr>
        <p:spPr>
          <a:xfrm>
            <a:off x="9860095" y="1962835"/>
            <a:ext cx="103558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0000"/>
                </a:solidFill>
                <a:latin typeface="Gill Sans"/>
                <a:ea typeface="Gill Sans"/>
                <a:cs typeface="Gill Sans"/>
                <a:sym typeface="Gill Sans"/>
              </a:rPr>
              <a:t>King David</a:t>
            </a:r>
            <a:endParaRPr sz="1800">
              <a:solidFill>
                <a:srgbClr val="000000"/>
              </a:solidFill>
              <a:latin typeface="Gill Sans"/>
              <a:ea typeface="Gill Sans"/>
              <a:cs typeface="Gill Sans"/>
              <a:sym typeface="Gill Sans"/>
            </a:endParaRPr>
          </a:p>
        </p:txBody>
      </p:sp>
      <p:sp>
        <p:nvSpPr>
          <p:cNvPr id="256" name="Google Shape;256;p8"/>
          <p:cNvSpPr txBox="1"/>
          <p:nvPr/>
        </p:nvSpPr>
        <p:spPr>
          <a:xfrm>
            <a:off x="9700350" y="4092894"/>
            <a:ext cx="122286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0000"/>
                </a:solidFill>
                <a:latin typeface="Gill Sans"/>
                <a:ea typeface="Gill Sans"/>
                <a:cs typeface="Gill Sans"/>
                <a:sym typeface="Gill Sans"/>
              </a:rPr>
              <a:t>Rest of Old Testament</a:t>
            </a:r>
            <a:endParaRPr sz="1800">
              <a:solidFill>
                <a:srgbClr val="000000"/>
              </a:solidFill>
              <a:latin typeface="Gill Sans"/>
              <a:ea typeface="Gill Sans"/>
              <a:cs typeface="Gill Sans"/>
              <a:sym typeface="Gill Sans"/>
            </a:endParaRPr>
          </a:p>
        </p:txBody>
      </p:sp>
      <p:sp>
        <p:nvSpPr>
          <p:cNvPr id="257" name="Google Shape;257;p8"/>
          <p:cNvSpPr/>
          <p:nvPr/>
        </p:nvSpPr>
        <p:spPr>
          <a:xfrm>
            <a:off x="7017745" y="2016087"/>
            <a:ext cx="4483865" cy="4483865"/>
          </a:xfrm>
          <a:custGeom>
            <a:rect b="b" l="l" r="r" t="t"/>
            <a:pathLst>
              <a:path extrusionOk="0" h="4483865" w="4483865">
                <a:moveTo>
                  <a:pt x="0" y="0"/>
                </a:moveTo>
                <a:lnTo>
                  <a:pt x="341522" y="110168"/>
                </a:lnTo>
                <a:lnTo>
                  <a:pt x="407624" y="451691"/>
                </a:lnTo>
                <a:lnTo>
                  <a:pt x="627961" y="1035585"/>
                </a:lnTo>
                <a:lnTo>
                  <a:pt x="705079" y="1762699"/>
                </a:lnTo>
                <a:lnTo>
                  <a:pt x="1068636" y="2148289"/>
                </a:lnTo>
                <a:lnTo>
                  <a:pt x="1399142" y="1905918"/>
                </a:lnTo>
                <a:lnTo>
                  <a:pt x="1608462" y="1520327"/>
                </a:lnTo>
                <a:lnTo>
                  <a:pt x="1983036" y="1057619"/>
                </a:lnTo>
                <a:lnTo>
                  <a:pt x="2126255" y="936433"/>
                </a:lnTo>
                <a:lnTo>
                  <a:pt x="2346592" y="881349"/>
                </a:lnTo>
                <a:lnTo>
                  <a:pt x="2544896" y="991518"/>
                </a:lnTo>
                <a:lnTo>
                  <a:pt x="2677098" y="1200838"/>
                </a:lnTo>
                <a:lnTo>
                  <a:pt x="2842351" y="1123720"/>
                </a:lnTo>
                <a:lnTo>
                  <a:pt x="3084722" y="881349"/>
                </a:lnTo>
                <a:lnTo>
                  <a:pt x="3150824" y="627961"/>
                </a:lnTo>
                <a:lnTo>
                  <a:pt x="3294043" y="539826"/>
                </a:lnTo>
                <a:lnTo>
                  <a:pt x="3580482" y="539826"/>
                </a:lnTo>
                <a:lnTo>
                  <a:pt x="3690650" y="760164"/>
                </a:lnTo>
                <a:lnTo>
                  <a:pt x="3767768" y="1057619"/>
                </a:lnTo>
                <a:lnTo>
                  <a:pt x="3778785" y="1178805"/>
                </a:lnTo>
                <a:lnTo>
                  <a:pt x="3833869" y="1421176"/>
                </a:lnTo>
                <a:lnTo>
                  <a:pt x="3922004" y="1839817"/>
                </a:lnTo>
                <a:lnTo>
                  <a:pt x="3966072" y="2159306"/>
                </a:lnTo>
                <a:lnTo>
                  <a:pt x="4054207" y="2522862"/>
                </a:lnTo>
                <a:lnTo>
                  <a:pt x="4054207" y="2622014"/>
                </a:lnTo>
                <a:lnTo>
                  <a:pt x="4186409" y="3040655"/>
                </a:lnTo>
                <a:lnTo>
                  <a:pt x="4186409" y="3183874"/>
                </a:lnTo>
                <a:lnTo>
                  <a:pt x="4219460" y="3437262"/>
                </a:lnTo>
                <a:lnTo>
                  <a:pt x="4318612" y="3888954"/>
                </a:lnTo>
                <a:cubicBezTo>
                  <a:pt x="4329629" y="3918332"/>
                  <a:pt x="4344052" y="3946650"/>
                  <a:pt x="4351662" y="3977089"/>
                </a:cubicBezTo>
                <a:cubicBezTo>
                  <a:pt x="4363590" y="4024802"/>
                  <a:pt x="4362679" y="4047453"/>
                  <a:pt x="4362679" y="4087258"/>
                </a:cubicBezTo>
                <a:lnTo>
                  <a:pt x="4406747" y="4362679"/>
                </a:lnTo>
                <a:lnTo>
                  <a:pt x="4483865" y="4483865"/>
                </a:lnTo>
              </a:path>
            </a:pathLst>
          </a:custGeom>
          <a:noFill/>
          <a:ln cap="flat" cmpd="sng" w="508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Gill Sans"/>
              <a:ea typeface="Gill Sans"/>
              <a:cs typeface="Gill Sans"/>
              <a:sym typeface="Gill Sans"/>
            </a:endParaRPr>
          </a:p>
        </p:txBody>
      </p:sp>
      <p:sp>
        <p:nvSpPr>
          <p:cNvPr id="258" name="Google Shape;258;p8"/>
          <p:cNvSpPr txBox="1"/>
          <p:nvPr/>
        </p:nvSpPr>
        <p:spPr>
          <a:xfrm>
            <a:off x="8474725" y="2049137"/>
            <a:ext cx="1225625" cy="9370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0000"/>
                </a:solidFill>
                <a:latin typeface="Gill Sans"/>
                <a:ea typeface="Gill Sans"/>
                <a:cs typeface="Gill Sans"/>
                <a:sym typeface="Gill Sans"/>
              </a:rPr>
              <a:t>Moses &amp; Promised Land</a:t>
            </a:r>
            <a:endParaRPr sz="1800">
              <a:solidFill>
                <a:srgbClr val="000000"/>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9"/>
          <p:cNvSpPr txBox="1"/>
          <p:nvPr>
            <p:ph type="title"/>
          </p:nvPr>
        </p:nvSpPr>
        <p:spPr>
          <a:xfrm>
            <a:off x="3242929" y="1073888"/>
            <a:ext cx="8187071" cy="406462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2"/>
              </a:buClr>
              <a:buSzPts val="6000"/>
              <a:buFont typeface="Impact"/>
              <a:buNone/>
            </a:pPr>
            <a:r>
              <a:rPr lang="en-SG" sz="6000"/>
              <a:t>IS THE CORE OF OUR HEART GOOD OR EVIL?</a:t>
            </a:r>
            <a:endParaRPr sz="6000"/>
          </a:p>
        </p:txBody>
      </p:sp>
      <p:sp>
        <p:nvSpPr>
          <p:cNvPr id="264" name="Google Shape;264;p9"/>
          <p:cNvSpPr txBox="1"/>
          <p:nvPr>
            <p:ph idx="1" type="body"/>
          </p:nvPr>
        </p:nvSpPr>
        <p:spPr>
          <a:xfrm>
            <a:off x="3242930" y="5159781"/>
            <a:ext cx="7017488" cy="95113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dge">
  <a:themeElements>
    <a:clrScheme name="Badge">
      <a:dk1>
        <a:srgbClr val="000000"/>
      </a:dk1>
      <a:lt1>
        <a:srgbClr val="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adge">
  <a:themeElements>
    <a:clrScheme name="Badge">
      <a:dk1>
        <a:srgbClr val="000000"/>
      </a:dk1>
      <a:lt1>
        <a:srgbClr val="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2020-11-07T10:18:39Z</dcterms:created>
  <dc:creator>Matthew</dc:creator>
</cp:coreProperties>
</file>